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772400" cy="88741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 зубы  смолоду!!!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573016"/>
            <a:ext cx="3776464" cy="1473200"/>
          </a:xfrm>
        </p:spPr>
        <p:txBody>
          <a:bodyPr/>
          <a:lstStyle/>
          <a:p>
            <a:r>
              <a:rPr lang="ru-RU" dirty="0" smtClean="0"/>
              <a:t>Подготовил учитель физической культуры</a:t>
            </a:r>
          </a:p>
          <a:p>
            <a:r>
              <a:rPr lang="ru-RU" dirty="0" smtClean="0"/>
              <a:t> МБОУ СОШ №36: Павлище Александра Александровна</a:t>
            </a:r>
            <a:endParaRPr lang="ru-RU" dirty="0"/>
          </a:p>
        </p:txBody>
      </p:sp>
      <p:pic>
        <p:nvPicPr>
          <p:cNvPr id="1026" name="Picture 2" descr="Картинки по запросу зубы картинки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29944"/>
            <a:ext cx="2448272" cy="3308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07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5.jpg"/>
          <p:cNvPicPr/>
          <p:nvPr/>
        </p:nvPicPr>
        <p:blipFill>
          <a:blip r:embed="rId2"/>
          <a:srcRect t="6134" r="1689" b="25219"/>
          <a:stretch>
            <a:fillRect/>
          </a:stretch>
        </p:blipFill>
        <p:spPr bwMode="auto">
          <a:xfrm>
            <a:off x="1835696" y="980728"/>
            <a:ext cx="5440327" cy="5733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520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6.jpg"/>
          <p:cNvPicPr/>
          <p:nvPr/>
        </p:nvPicPr>
        <p:blipFill>
          <a:blip r:embed="rId2"/>
          <a:srcRect t="6526" r="2491" b="24711"/>
          <a:stretch>
            <a:fillRect/>
          </a:stretch>
        </p:blipFill>
        <p:spPr bwMode="auto">
          <a:xfrm>
            <a:off x="1907704" y="737852"/>
            <a:ext cx="5271864" cy="6026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0526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7.jpg"/>
          <p:cNvPicPr/>
          <p:nvPr/>
        </p:nvPicPr>
        <p:blipFill>
          <a:blip r:embed="rId2"/>
          <a:srcRect t="6719" r="2993" b="24829"/>
          <a:stretch>
            <a:fillRect/>
          </a:stretch>
        </p:blipFill>
        <p:spPr bwMode="auto">
          <a:xfrm>
            <a:off x="1835696" y="1124744"/>
            <a:ext cx="5329584" cy="5580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052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4.jpg"/>
          <p:cNvPicPr/>
          <p:nvPr/>
        </p:nvPicPr>
        <p:blipFill>
          <a:blip r:embed="rId2"/>
          <a:srcRect t="6134" r="3293" b="24732"/>
          <a:stretch>
            <a:fillRect/>
          </a:stretch>
        </p:blipFill>
        <p:spPr bwMode="auto">
          <a:xfrm>
            <a:off x="1835696" y="852443"/>
            <a:ext cx="5464710" cy="5973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7441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8.jpg"/>
          <p:cNvPicPr/>
          <p:nvPr/>
        </p:nvPicPr>
        <p:blipFill>
          <a:blip r:embed="rId2"/>
          <a:srcRect t="6134" r="2512" b="22688"/>
          <a:stretch>
            <a:fillRect/>
          </a:stretch>
        </p:blipFill>
        <p:spPr bwMode="auto">
          <a:xfrm>
            <a:off x="1619672" y="764704"/>
            <a:ext cx="5487888" cy="5929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7038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9.jpg"/>
          <p:cNvPicPr/>
          <p:nvPr/>
        </p:nvPicPr>
        <p:blipFill>
          <a:blip r:embed="rId2"/>
          <a:srcRect t="6329" r="4276" b="25024"/>
          <a:stretch>
            <a:fillRect/>
          </a:stretch>
        </p:blipFill>
        <p:spPr bwMode="auto">
          <a:xfrm>
            <a:off x="1835696" y="692696"/>
            <a:ext cx="5435500" cy="6093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9456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Картинки по запросу зубы картинки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780928"/>
            <a:ext cx="4286250" cy="3219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Картинки по запросу зубы картинки для дет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91" y="3645024"/>
            <a:ext cx="3333750" cy="2905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Картинки по запросу зубы картинки для дет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52277"/>
            <a:ext cx="2762250" cy="2238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Картинки по запросу зубы картинки для детей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99"/>
          <a:stretch/>
        </p:blipFill>
        <p:spPr bwMode="auto">
          <a:xfrm>
            <a:off x="539552" y="1813983"/>
            <a:ext cx="2509817" cy="1933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754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11.jpg"/>
          <p:cNvPicPr/>
          <p:nvPr/>
        </p:nvPicPr>
        <p:blipFill>
          <a:blip r:embed="rId2"/>
          <a:srcRect t="6672" r="3665" b="34013"/>
          <a:stretch>
            <a:fillRect/>
          </a:stretch>
        </p:blipFill>
        <p:spPr bwMode="auto">
          <a:xfrm>
            <a:off x="1259632" y="614020"/>
            <a:ext cx="6548521" cy="624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9883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зубы картинки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09" y="4365104"/>
            <a:ext cx="2852156" cy="23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99354" y="2071908"/>
            <a:ext cx="7408333" cy="34506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Чистить зубы необходимо не менее 2-х раз в день, но лучше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 после еды, особенно после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приемов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пищи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промежуточных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прочистить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межзубные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промежутки </a:t>
            </a:r>
            <a:r>
              <a:rPr lang="ru-RU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флоссом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(зубной нитью) и прополоскать рот, лучше фторсодержащим ополаскивателем,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его отсутствии – водой.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часто следует чистить зубы?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465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7408333" cy="2376264"/>
          </a:xfrm>
        </p:spPr>
        <p:txBody>
          <a:bodyPr>
            <a:normAutofit/>
          </a:bodyPr>
          <a:lstStyle/>
          <a:p>
            <a:pPr marL="301943" lvl="1" indent="0" algn="just"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детских зубных щеток щетина должна быть только мягкой или очень мягкой.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Кончики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щетинок должны быть закруглены, чтобы не стирать эмаль зубов и не травмировать десны.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должна быть щетина на зубных щетках?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61048"/>
            <a:ext cx="38862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687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00808"/>
            <a:ext cx="7408333" cy="43924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Кариес развивается в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любом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возрасте и в любых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зубах. В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 семьях, где родители или любящие бабушки и дедушки пичкают своих ненаглядных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деточек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конфетками,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тортиками и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прочими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сладостями,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кариес проявит себя в полной красе и в очень раннем возрасте.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будьте внимательными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обнаружите на поверхности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зубов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белые,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желтые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коричневые пятна, а также, если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 реагирует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холодную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горячую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сладкую пищу.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Эти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могут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свидетельствовать</a:t>
            </a: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поражении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зуба </a:t>
            </a: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кариесом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кого развивается кариес?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Картинки по запросу зубы с кариесом картинки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09120"/>
            <a:ext cx="3358852" cy="223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44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132856"/>
            <a:ext cx="7408333" cy="266429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Единственный </a:t>
            </a:r>
            <a:r>
              <a:rPr lang="ru-RU" sz="1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</a:t>
            </a: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сохранения </a:t>
            </a:r>
            <a:r>
              <a:rPr lang="ru-RU" sz="1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здоровых десен тот же, что и при </a:t>
            </a: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профилактике заболевания </a:t>
            </a:r>
            <a:r>
              <a:rPr lang="ru-RU" sz="1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зубов – тщательное ежедневное удаление зубного налета или, </a:t>
            </a:r>
            <a:endParaRPr lang="ru-RU" sz="1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иначе </a:t>
            </a:r>
            <a:r>
              <a:rPr lang="ru-RU" sz="1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говоря, </a:t>
            </a: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чистка </a:t>
            </a:r>
          </a:p>
          <a:p>
            <a:pPr marL="0" indent="0" algn="just">
              <a:buNone/>
            </a:pP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зубов </a:t>
            </a:r>
            <a:r>
              <a:rPr lang="ru-RU" sz="1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прилегающих </a:t>
            </a:r>
          </a:p>
          <a:p>
            <a:pPr marL="0" indent="0" algn="just">
              <a:buNone/>
            </a:pP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ним десен</a:t>
            </a:r>
            <a:r>
              <a:rPr lang="ru-RU" sz="1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0000"/>
                </a:solidFill>
                <a:latin typeface="Calibri"/>
              </a:rPr>
              <a:t> </a:t>
            </a:r>
            <a:endParaRPr lang="ru-RU" dirty="0">
              <a:solidFill>
                <a:srgbClr val="000000"/>
              </a:solidFill>
              <a:latin typeface="Calibri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0000"/>
                </a:solidFill>
                <a:latin typeface="Century Gothic"/>
              </a:rPr>
              <a:t>Чем опасно заболевание десен?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0"/>
          <a:stretch/>
        </p:blipFill>
        <p:spPr bwMode="auto">
          <a:xfrm>
            <a:off x="5868144" y="3212976"/>
            <a:ext cx="2808071" cy="34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788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00808"/>
            <a:ext cx="6336703" cy="4896544"/>
          </a:xfrm>
        </p:spPr>
        <p:txBody>
          <a:bodyPr>
            <a:noAutofit/>
          </a:bodyPr>
          <a:lstStyle/>
          <a:p>
            <a:pPr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кровоточивость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чистке зубов;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отечность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покраснение;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болезненность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отхождение» от зубов;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гноя при надавливании на десну;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зубов, их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подвижность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выдвигание зубов вперед;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удлинение» зубов из-за «оседания» десны;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зубов при смыкании челюстей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Признаки заболевания десен: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Картинки по запросу заболевание десен картинки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564904"/>
            <a:ext cx="261413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895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160240"/>
          </a:xfrm>
        </p:spPr>
        <p:txBody>
          <a:bodyPr>
            <a:normAutofit/>
          </a:bodyPr>
          <a:lstStyle/>
          <a:p>
            <a:r>
              <a:rPr lang="ru-RU" sz="6700" b="1" u="sng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«Юный стоматолог</a:t>
            </a:r>
            <a:r>
              <a:rPr lang="ru-RU" sz="6700" b="1" u="sng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br>
              <a:rPr lang="ru-RU" sz="6700" b="1" u="sng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Конкурс загадок!</a:t>
            </a:r>
            <a:endParaRPr lang="ru-RU" sz="36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Картинки по запросу зубы картинки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64904"/>
            <a:ext cx="571500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478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2.jpg"/>
          <p:cNvPicPr/>
          <p:nvPr/>
        </p:nvPicPr>
        <p:blipFill>
          <a:blip r:embed="rId2"/>
          <a:srcRect t="6329" r="3634" b="26388"/>
          <a:stretch>
            <a:fillRect/>
          </a:stretch>
        </p:blipFill>
        <p:spPr bwMode="auto">
          <a:xfrm>
            <a:off x="1763688" y="692696"/>
            <a:ext cx="5526558" cy="5595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1613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неделя здоровья детям\зубы\3.jpg"/>
          <p:cNvPicPr/>
          <p:nvPr/>
        </p:nvPicPr>
        <p:blipFill>
          <a:blip r:embed="rId2"/>
          <a:srcRect t="6329" r="4115" b="25414"/>
          <a:stretch>
            <a:fillRect/>
          </a:stretch>
        </p:blipFill>
        <p:spPr bwMode="auto">
          <a:xfrm>
            <a:off x="1907704" y="980728"/>
            <a:ext cx="5080223" cy="5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012375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47</TotalTime>
  <Words>305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Береги зубы  смолоду!!!</vt:lpstr>
      <vt:lpstr>Как часто следует чистить зубы? </vt:lpstr>
      <vt:lpstr>Какая должна быть щетина на зубных щетках? </vt:lpstr>
      <vt:lpstr>У кого развивается кариес? </vt:lpstr>
      <vt:lpstr>Чем опасно заболевание десен? </vt:lpstr>
      <vt:lpstr>Признаки заболевания десен:  </vt:lpstr>
      <vt:lpstr>«Юный стоматолог» Конкурс загадок!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Береги зубы с смолоду!!!</dc:title>
  <dc:creator>Константин</dc:creator>
  <cp:lastModifiedBy>Константин</cp:lastModifiedBy>
  <cp:revision>16</cp:revision>
  <dcterms:created xsi:type="dcterms:W3CDTF">2017-02-08T13:53:56Z</dcterms:created>
  <dcterms:modified xsi:type="dcterms:W3CDTF">2017-02-08T14:52:23Z</dcterms:modified>
</cp:coreProperties>
</file>