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07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301" r:id="rId39"/>
    <p:sldId id="302" r:id="rId40"/>
    <p:sldId id="303" r:id="rId41"/>
    <p:sldId id="304" r:id="rId42"/>
    <p:sldId id="305" r:id="rId43"/>
    <p:sldId id="306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27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9241C-861E-4987-890C-66B116B78072}" type="datetimeFigureOut">
              <a:rPr lang="ru-RU" smtClean="0"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66EE4-77DE-4383-B36E-8DD1A60599E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785794"/>
            <a:ext cx="8305800" cy="2629138"/>
          </a:xfrm>
          <a:blipFill>
            <a:blip r:embed="rId2"/>
            <a:tile tx="0" ty="0" sx="100000" sy="100000" flip="none" algn="tl"/>
          </a:blip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ХАЗАНСКОЕ МУНИЦИПАЛЬНОЕ ОБРАЗОВАНИЕ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6581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Uzer\Desktop\Фотографии\Ц - Хазан его виды\SL74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357562"/>
            <a:ext cx="6000792" cy="3134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3571900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/>
              <a:t> По </a:t>
            </a:r>
            <a:r>
              <a:rPr lang="ru-RU" sz="8800" b="1" dirty="0" smtClean="0"/>
              <a:t>реке времени</a:t>
            </a:r>
            <a:endParaRPr lang="ru-RU" sz="88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ПО РЕКЕ ВРЕМЕНИ</a:t>
            </a:r>
            <a:endParaRPr lang="ru-RU" sz="9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Украинские переселенцы</a:t>
            </a:r>
            <a:endParaRPr lang="ru-RU" sz="2800" dirty="0"/>
          </a:p>
        </p:txBody>
      </p:sp>
      <p:pic>
        <p:nvPicPr>
          <p:cNvPr id="4" name="Picture 2" descr="C:\Documents and Settings\нина\Рабочий стол\совет\фото для альбома\нац. костюм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642918"/>
            <a:ext cx="2971800" cy="40187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" y="3571876"/>
            <a:ext cx="24288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национальных украинских костюмах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4" descr="C:\Documents and Settings\нина\Рабочий стол\совет\фото для альбома\артист Карпю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71480"/>
            <a:ext cx="2357454" cy="313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428992" y="2857497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Скрипач и актер </a:t>
            </a:r>
          </a:p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Корпюк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Григорий</a:t>
            </a:r>
          </a:p>
          <a:p>
            <a:endParaRPr lang="ru-RU" dirty="0"/>
          </a:p>
        </p:txBody>
      </p:sp>
      <p:pic>
        <p:nvPicPr>
          <p:cNvPr id="8" name="Picture 3" descr="C:\Documents and Settings\нина\Рабочий стол\совет\фото для альбома\хому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16492">
            <a:off x="5829443" y="622906"/>
            <a:ext cx="2851150" cy="3605213"/>
          </a:xfrm>
          <a:prstGeom prst="ellipse">
            <a:avLst/>
          </a:prstGeom>
          <a:ln>
            <a:solidFill>
              <a:srgbClr val="00B050"/>
            </a:solidFill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000760" y="2928934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Хомут Анна, 1955 год</a:t>
            </a:r>
          </a:p>
          <a:p>
            <a:endParaRPr lang="ru-RU" dirty="0"/>
          </a:p>
        </p:txBody>
      </p:sp>
      <p:pic>
        <p:nvPicPr>
          <p:cNvPr id="10" name="Picture 5" descr="C:\Documents and Settings\нина\Рабочий стол\совет\фото для альбома\украинский бара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071942"/>
            <a:ext cx="3357586" cy="2304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786446" y="4786322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Третий украинский барак. 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1958 год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нина\Рабочий стол\совет\фото для альбома\до Урунку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929058" cy="307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1" y="3143248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Вагончик до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Урункуя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  <p:pic>
        <p:nvPicPr>
          <p:cNvPr id="6" name="Picture 3" descr="C:\Documents and Settings\нина\Рабочий стол\совет\фото для альбома\такс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290"/>
            <a:ext cx="4143404" cy="3113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857753" y="3143248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Такси до Центрального Хазана</a:t>
            </a:r>
          </a:p>
          <a:p>
            <a:endParaRPr lang="ru-RU" dirty="0"/>
          </a:p>
        </p:txBody>
      </p:sp>
      <p:pic>
        <p:nvPicPr>
          <p:cNvPr id="9" name="Picture 2" descr="C:\Documents and Settings\нина\Рабочий стол\совет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643315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Documents and Settings\нина\Рабочий стол\совет\фото для альбома\скора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714752"/>
            <a:ext cx="3857652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400" dirty="0" err="1" smtClean="0"/>
              <a:t>Урункуй</a:t>
            </a:r>
            <a:endParaRPr lang="ru-RU" dirty="0"/>
          </a:p>
        </p:txBody>
      </p:sp>
      <p:pic>
        <p:nvPicPr>
          <p:cNvPr id="4" name="Picture 2" descr="C:\Documents and Settings\нина\Рабочий стол\совет\фото для альбома\Урункуй\магазин 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292892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42845" y="3643315"/>
            <a:ext cx="371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Продовольственный магазин</a:t>
            </a:r>
          </a:p>
          <a:p>
            <a:endParaRPr lang="ru-RU" dirty="0"/>
          </a:p>
        </p:txBody>
      </p:sp>
      <p:pic>
        <p:nvPicPr>
          <p:cNvPr id="6" name="Picture 3" descr="C:\Documents and Settings\нина\Рабочий стол\совет\фото для альбома\Урункуй\школ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500174"/>
            <a:ext cx="235745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357554" y="2928935"/>
            <a:ext cx="2049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школа</a:t>
            </a:r>
          </a:p>
          <a:p>
            <a:pPr algn="ctr"/>
            <a:endParaRPr lang="ru-RU" dirty="0"/>
          </a:p>
        </p:txBody>
      </p:sp>
      <p:pic>
        <p:nvPicPr>
          <p:cNvPr id="9" name="Picture 6" descr="C:\Documents and Settings\нина\Рабочий стол\совет\фото для альбома\Урункуй\магазин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4071942"/>
            <a:ext cx="342902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57158" y="5857892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Промышленный магазин</a:t>
            </a:r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571480"/>
            <a:ext cx="3071834" cy="44012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 smtClean="0"/>
              <a:t>Урункуй</a:t>
            </a:r>
            <a:r>
              <a:rPr lang="ru-RU" sz="2000" dirty="0" smtClean="0"/>
              <a:t> расположен в предгорьях Восточных Саян, до гор около 100 км. Название села произошло от названия реки </a:t>
            </a:r>
            <a:r>
              <a:rPr lang="ru-RU" sz="2000" dirty="0" err="1" smtClean="0"/>
              <a:t>Урункуй</a:t>
            </a:r>
            <a:r>
              <a:rPr lang="ru-RU" sz="2000" dirty="0" smtClean="0"/>
              <a:t>, что в переводе с бурятского языка означает «ржавая вода». Село </a:t>
            </a:r>
            <a:r>
              <a:rPr lang="ru-RU" sz="2000" dirty="0" err="1" smtClean="0"/>
              <a:t>Урункуй</a:t>
            </a:r>
            <a:r>
              <a:rPr lang="ru-RU" sz="2000" dirty="0" smtClean="0"/>
              <a:t> образовалось в 1956 году как лесозаготовительный пункт от </a:t>
            </a:r>
            <a:r>
              <a:rPr lang="ru-RU" sz="2000" dirty="0" err="1" smtClean="0"/>
              <a:t>Зиминского</a:t>
            </a:r>
            <a:r>
              <a:rPr lang="ru-RU" sz="2000" dirty="0" smtClean="0"/>
              <a:t> леспромхоза.</a:t>
            </a:r>
            <a:endParaRPr lang="ru-RU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нина\Рабочий стол\совет\фото для альбома\локомотивное деп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4643471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3" descr="C:\Documents and Settings\нина\Рабочий стол\совет\фото для альбома\союз печат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85728"/>
            <a:ext cx="3429024" cy="34290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C:\Documents and Settings\нина\Рабочий стол\совет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857628"/>
            <a:ext cx="5643602" cy="28289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i="1" dirty="0" smtClean="0"/>
              <a:t>Ох, била жизнь ключом иная….</a:t>
            </a:r>
            <a:endParaRPr lang="ru-RU" i="1" dirty="0"/>
          </a:p>
        </p:txBody>
      </p:sp>
      <p:pic>
        <p:nvPicPr>
          <p:cNvPr id="4" name="Picture 5" descr="C:\Documents and Settings\нина\Рабочий стол\совет\фото для альбома\ул.Клименк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8572560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Documents and Settings\нина\Рабочий стол\совет\фото для альбома\украинский бара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858280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Если б знали вы как нам дороги</a:t>
            </a:r>
            <a:br>
              <a:rPr lang="ru-RU" i="1" dirty="0" smtClean="0"/>
            </a:br>
            <a:r>
              <a:rPr lang="ru-RU" i="1" dirty="0" smtClean="0"/>
              <a:t>РММ и ГАРАЖ и ДЭПО</a:t>
            </a:r>
            <a:endParaRPr lang="ru-RU" i="1" dirty="0"/>
          </a:p>
        </p:txBody>
      </p:sp>
      <p:pic>
        <p:nvPicPr>
          <p:cNvPr id="4" name="Picture 2" descr="C:\Documents and Settings\нина\Рабочий стол\совет\фото для альбома\локомотивное деп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86520" y="1600200"/>
            <a:ext cx="6170959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" descr="C:\Users\Uzer\Desktop\деревня моя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357166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C:\Documents and Settings\нина\Рабочий стол\совет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59293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ЦЕНТРАЛЬНЫЙ ХАЗАН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найдёшь на глобусе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zer\Desktop\деревня моя\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04" t="12360" r="16854" b="8989"/>
          <a:stretch>
            <a:fillRect/>
          </a:stretch>
        </p:blipFill>
        <p:spPr bwMode="auto">
          <a:xfrm>
            <a:off x="0" y="1500174"/>
            <a:ext cx="8929718" cy="5357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нина\Рабочий стол\совет\фото для альбома\до Урунку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501122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285728"/>
            <a:ext cx="8128000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858280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нина\Рабочий стол\совет\фото для альбома\союз печат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01121" cy="62865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i="1" dirty="0" smtClean="0"/>
              <a:t>Первая общественная баня</a:t>
            </a:r>
            <a:endParaRPr lang="ru-RU" i="1" dirty="0"/>
          </a:p>
        </p:txBody>
      </p:sp>
      <p:pic>
        <p:nvPicPr>
          <p:cNvPr id="4" name="Picture 3" descr="C:\Documents and Settings\нина\Рабочий стол\совет\фото для альбома\первая бан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357298"/>
            <a:ext cx="9001156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i="1" dirty="0" smtClean="0"/>
              <a:t>Первые мотоциклы на селе</a:t>
            </a:r>
            <a:endParaRPr lang="ru-RU" i="1" dirty="0"/>
          </a:p>
        </p:txBody>
      </p:sp>
      <p:pic>
        <p:nvPicPr>
          <p:cNvPr id="4" name="Picture 4" descr="C:\Documents and Settings\нина\Рабочий стол\совет\фото для альбома\мотоцик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892971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3714776"/>
          </a:xfrm>
        </p:spPr>
        <p:txBody>
          <a:bodyPr>
            <a:normAutofit/>
          </a:bodyPr>
          <a:lstStyle/>
          <a:p>
            <a:pPr lvl="0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  <a:t>ХАЗАНСКОЕ МУНИЦИПАЛЬНОЕ ОБРАЗОВАНИЕ</a:t>
            </a:r>
            <a:br>
              <a:rPr lang="ru-RU" sz="4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1504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8800" dirty="0" smtClean="0"/>
              <a:t>ЦЕНТРАЛЬНЫЙ ХАЗАН СЕГОДНЯ</a:t>
            </a:r>
            <a:endParaRPr lang="ru-RU" sz="8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ша\Pictures\getImageCAJDW75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3" y="285728"/>
            <a:ext cx="814393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Колодец, колодец дай воды напиться…</a:t>
            </a:r>
            <a:endParaRPr lang="ru-RU" dirty="0"/>
          </a:p>
        </p:txBody>
      </p:sp>
      <p:pic>
        <p:nvPicPr>
          <p:cNvPr id="4" name="Picture 2" descr="C:\Users\Uzer\Desktop\деревня моя\уенуе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46" y="1600200"/>
            <a:ext cx="8091107" cy="4829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59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СПИСОК НАСЕЛЕННЫХ ПУНКТОВ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и численность населения 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НА 30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ИЮЛЯ 2014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ГОДА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0994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Центральный Хазан- 1544 человек</a:t>
            </a:r>
          </a:p>
          <a:p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</a:rPr>
              <a:t>Урункуй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- 145 человек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Боровое – 165 человек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Трактовый – 109 человек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785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  <a:t>ОБЛАСТНОЕ ГОСУДАРСТВЕННОЕ </a:t>
            </a:r>
            <a:r>
              <a:rPr kumimoji="0" lang="en-US" sz="2700" b="1" dirty="0" smtClean="0">
                <a:solidFill>
                  <a:srgbClr val="660033"/>
                </a:solidFill>
                <a:latin typeface="Algerian" pitchFamily="82" charset="0"/>
              </a:rPr>
              <a:t/>
            </a:r>
            <a:br>
              <a:rPr kumimoji="0" lang="en-US" sz="2700" b="1" dirty="0" smtClean="0">
                <a:solidFill>
                  <a:srgbClr val="660033"/>
                </a:solidFill>
                <a:latin typeface="Algerian" pitchFamily="82" charset="0"/>
              </a:rPr>
            </a:br>
            <a: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  <a:t>ОБРАЗОВАТЕЛЬНОЕ УЧРЕЖДЕНИЕ</a:t>
            </a:r>
            <a:b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</a:br>
            <a: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  <a:t>НАЧАЛЬНОГО ПРОФЕССИОНАЛЬНОГО ОБРАЗОВАНИЯ</a:t>
            </a:r>
            <a:b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</a:br>
            <a:r>
              <a:rPr kumimoji="0" lang="ru-RU" sz="2700" b="1" dirty="0" smtClean="0">
                <a:solidFill>
                  <a:srgbClr val="660033"/>
                </a:solidFill>
                <a:latin typeface="Algerian" pitchFamily="82" charset="0"/>
              </a:rPr>
              <a:t>ПРОФЕССИОНАЛЬНОЕ УЧИЛИЩЕ № 39</a:t>
            </a:r>
            <a:r>
              <a:rPr kumimoji="0" lang="ru-RU" b="1" dirty="0" smtClean="0">
                <a:solidFill>
                  <a:srgbClr val="660033"/>
                </a:solidFill>
                <a:latin typeface="Algerian" pitchFamily="82" charset="0"/>
              </a:rPr>
              <a:t/>
            </a:r>
            <a:br>
              <a:rPr kumimoji="0" lang="ru-RU" b="1" dirty="0" smtClean="0">
                <a:solidFill>
                  <a:srgbClr val="660033"/>
                </a:solidFill>
                <a:latin typeface="Algerian" pitchFamily="82" charset="0"/>
              </a:rPr>
            </a:br>
            <a:endParaRPr lang="ru-RU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428868"/>
            <a:ext cx="7286676" cy="4000528"/>
          </a:xfrm>
          <a:prstGeom prst="rect">
            <a:avLst/>
          </a:prstGeom>
          <a:noFill/>
          <a:ln w="38100" cmpd="dbl">
            <a:solidFill>
              <a:srgbClr val="0033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ДЕТСКИЙ САД «ЁЛОЧКА»</a:t>
            </a:r>
            <a:endParaRPr lang="ru-RU" dirty="0"/>
          </a:p>
        </p:txBody>
      </p:sp>
      <p:pic>
        <p:nvPicPr>
          <p:cNvPr id="3074" name="Picture 2" descr="H:\Фото сад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28737"/>
            <a:ext cx="3857620" cy="3286147"/>
          </a:xfrm>
          <a:prstGeom prst="rect">
            <a:avLst/>
          </a:prstGeom>
          <a:noFill/>
        </p:spPr>
      </p:pic>
      <p:pic>
        <p:nvPicPr>
          <p:cNvPr id="3075" name="Picture 3" descr="H:\Фото сад\Изображение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357298"/>
            <a:ext cx="4143404" cy="3357586"/>
          </a:xfrm>
          <a:prstGeom prst="rect">
            <a:avLst/>
          </a:prstGeom>
          <a:noFill/>
        </p:spPr>
      </p:pic>
      <p:pic>
        <p:nvPicPr>
          <p:cNvPr id="3076" name="Picture 4" descr="H:\Фото сад\Изображение 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6"/>
            <a:ext cx="3929058" cy="2928934"/>
          </a:xfrm>
          <a:prstGeom prst="rect">
            <a:avLst/>
          </a:prstGeom>
          <a:noFill/>
        </p:spPr>
      </p:pic>
      <p:pic>
        <p:nvPicPr>
          <p:cNvPr id="3077" name="Picture 5" descr="H:\Фото сад\Изображение 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500438"/>
            <a:ext cx="4286280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Фото сад\Изображение 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8501121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СРЕДНЯЯ ШКОЛА</a:t>
            </a:r>
            <a:endParaRPr lang="ru-RU" dirty="0"/>
          </a:p>
        </p:txBody>
      </p:sp>
      <p:pic>
        <p:nvPicPr>
          <p:cNvPr id="4" name="Содержимое 3" descr="C:\Documents and Settings\нина\Рабочий стол\Шарыгин\P513004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3214710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нина\Рабочий стол\Шарыгин\P9010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357298"/>
            <a:ext cx="430054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Documents and Settings\нина\Рабочий стол\Шарыгин\P51300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786190"/>
            <a:ext cx="6072230" cy="26275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СЕЛЬСКИЙ ДОМ КУЛЬТУРЫ</a:t>
            </a:r>
            <a:endParaRPr lang="ru-RU" dirty="0"/>
          </a:p>
        </p:txBody>
      </p:sp>
      <p:pic>
        <p:nvPicPr>
          <p:cNvPr id="4" name="Picture 2" descr="C:\Users\Uzer\Desktop\деревня моя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00200"/>
            <a:ext cx="8286807" cy="4900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ЗДАНИЕ СЕЛЬСКОЙ АДМИНИСТРАЦИИ</a:t>
            </a:r>
            <a:endParaRPr lang="ru-RU" dirty="0"/>
          </a:p>
        </p:txBody>
      </p:sp>
      <p:pic>
        <p:nvPicPr>
          <p:cNvPr id="4" name="Picture 3" descr="C:\Users\Uzer\Desktop\деревня моя\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49692">
            <a:off x="588751" y="1779295"/>
            <a:ext cx="7832034" cy="406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ПАРК ПОБЕДЫ</a:t>
            </a:r>
            <a:endParaRPr lang="ru-RU" dirty="0"/>
          </a:p>
        </p:txBody>
      </p:sp>
      <p:pic>
        <p:nvPicPr>
          <p:cNvPr id="4" name="Picture 2" descr="C:\Users\Uzer\Desktop\деревня моя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200"/>
            <a:ext cx="8858280" cy="4972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E:\памятник\DSC01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26858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памятник\DSC01075.JPG"/>
          <p:cNvPicPr>
            <a:picLocks noChangeAspect="1" noChangeArrowheads="1"/>
          </p:cNvPicPr>
          <p:nvPr/>
        </p:nvPicPr>
        <p:blipFill>
          <a:blip r:embed="rId3" cstate="print"/>
          <a:srcRect l="13042" t="14996" b="10011"/>
          <a:stretch>
            <a:fillRect/>
          </a:stretch>
        </p:blipFill>
        <p:spPr bwMode="auto">
          <a:xfrm>
            <a:off x="4714876" y="1285860"/>
            <a:ext cx="3998181" cy="459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E:\памятник\DSC01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034" y="3857628"/>
            <a:ext cx="3667148" cy="2750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 поселке нашем есть фонтан</a:t>
            </a:r>
            <a:endParaRPr lang="ru-RU" dirty="0"/>
          </a:p>
        </p:txBody>
      </p:sp>
      <p:pic>
        <p:nvPicPr>
          <p:cNvPr id="4" name="Picture 2" descr="C:\Users\Uzer\Desktop\деревня моя\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600200"/>
            <a:ext cx="8429684" cy="4972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фонтан\Фото-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85728"/>
            <a:ext cx="914400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СОЦИАЛЬНЫЙ ПАСПОРТ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Взрослое население – 1507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Детей – 456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Трудоспособное население – 997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Инвалидов – 150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Участников ВОВ – 9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Узников лагерей – 2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Вдов участников ВОВ – 12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Реабилитированных – 33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Воины интернационалисты – 11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Ликвидаторы Чернобыльской АС – 1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Многодетных семей – 16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Труженики тыла – 51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Ветераны труда – 158</a:t>
            </a:r>
          </a:p>
          <a:p>
            <a:pPr algn="r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70C0"/>
                </a:solidFill>
              </a:rPr>
              <a:t>Престарелые(старше 80 лет) - 53</a:t>
            </a:r>
            <a:endParaRPr lang="ru-RU" b="1" dirty="0" smtClean="0">
              <a:solidFill>
                <a:srgbClr val="0070C0"/>
              </a:solidFill>
            </a:endParaRP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уе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5840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Всех гостей он манит к нам</a:t>
            </a:r>
            <a:endParaRPr lang="ru-RU" dirty="0"/>
          </a:p>
        </p:txBody>
      </p:sp>
      <p:pic>
        <p:nvPicPr>
          <p:cNvPr id="4" name="Picture 2" descr="C:\Users\Uzer\Desktop\деревня моя\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620406">
            <a:off x="-194817" y="2178546"/>
            <a:ext cx="4696868" cy="3544648"/>
          </a:xfrm>
          <a:prstGeom prst="rect">
            <a:avLst/>
          </a:prstGeom>
          <a:noFill/>
        </p:spPr>
      </p:pic>
      <p:pic>
        <p:nvPicPr>
          <p:cNvPr id="5" name="Picture 3" descr="G:\фонтан\Фото-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7809">
            <a:off x="3578378" y="1845551"/>
            <a:ext cx="5390721" cy="4538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ДЕНЬ ЗИМИНСКОГО РАЙОНА</a:t>
            </a:r>
            <a:endParaRPr lang="ru-RU" dirty="0"/>
          </a:p>
        </p:txBody>
      </p:sp>
      <p:pic>
        <p:nvPicPr>
          <p:cNvPr id="4" name="Picture 2" descr="C:\Users\Uzer\Desktop\деревня моя\апроап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00200"/>
            <a:ext cx="8215370" cy="4972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апоапоо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786842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97341">
            <a:off x="267107" y="341513"/>
            <a:ext cx="8524729" cy="6235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DCIM\100OLYMP\P10101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АМБУЛАТОРИЯ</a:t>
            </a:r>
            <a:endParaRPr lang="ru-RU" dirty="0"/>
          </a:p>
        </p:txBody>
      </p:sp>
      <p:pic>
        <p:nvPicPr>
          <p:cNvPr id="5" name="Содержимое 3" descr="J:\DCIM\100OLYMP\P101016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9143999" cy="49292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А ещё гордимся очень мы пекарнею своей</a:t>
            </a:r>
            <a:endParaRPr lang="ru-RU" dirty="0"/>
          </a:p>
        </p:txBody>
      </p:sp>
      <p:pic>
        <p:nvPicPr>
          <p:cNvPr id="4" name="Picture 3" descr="G:\Для Опариной О.О\DSC06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960624">
            <a:off x="400402" y="1656148"/>
            <a:ext cx="4299213" cy="4731591"/>
          </a:xfrm>
          <a:prstGeom prst="rect">
            <a:avLst/>
          </a:prstGeom>
          <a:noFill/>
        </p:spPr>
      </p:pic>
      <p:pic>
        <p:nvPicPr>
          <p:cNvPr id="5" name="Picture 2" descr="G:\Для Опариной О.О\DSC066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2617">
            <a:off x="4312451" y="1551736"/>
            <a:ext cx="4303192" cy="4984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Приезжают к нам за хлебом,</a:t>
            </a:r>
            <a:br>
              <a:rPr lang="ru-RU" dirty="0" smtClean="0"/>
            </a:br>
            <a:r>
              <a:rPr lang="ru-RU" dirty="0" smtClean="0"/>
              <a:t>Аж из разных волостей!!!</a:t>
            </a:r>
            <a:endParaRPr lang="ru-RU" dirty="0"/>
          </a:p>
        </p:txBody>
      </p:sp>
      <p:pic>
        <p:nvPicPr>
          <p:cNvPr id="4" name="Picture 2" descr="G:\Для Опариной О.О\DSC066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00200"/>
            <a:ext cx="8429683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8581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Arial" charset="0"/>
              </a:rPr>
              <a:t>Этническая карта муниципального образования</a:t>
            </a:r>
            <a:br>
              <a:rPr lang="ru-RU" sz="2400" b="1" dirty="0" smtClean="0">
                <a:solidFill>
                  <a:srgbClr val="00B050"/>
                </a:solidFill>
                <a:latin typeface="Arial" charset="0"/>
              </a:rPr>
            </a:b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Русские – 1819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Литовцы – 7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Украинцы – 88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Белорусы - 7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Татары -8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Чуваши –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Другие – 9</a:t>
            </a:r>
          </a:p>
          <a:p>
            <a:pPr algn="r">
              <a:lnSpc>
                <a:spcPct val="90000"/>
              </a:lnSpc>
              <a:buNone/>
            </a:pPr>
            <a:r>
              <a:rPr lang="ru-RU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Процент </a:t>
            </a:r>
            <a:r>
              <a:rPr lang="ru-RU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отношению к </a:t>
            </a:r>
            <a:endParaRPr lang="ru-RU" sz="51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  <a:buNone/>
            </a:pPr>
            <a:r>
              <a:rPr lang="ru-RU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общему </a:t>
            </a:r>
            <a:r>
              <a:rPr lang="ru-RU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числу населения</a:t>
            </a:r>
          </a:p>
          <a:p>
            <a:pPr algn="r">
              <a:lnSpc>
                <a:spcPct val="90000"/>
              </a:lnSpc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Русские – 92.7 %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Литовцы – 0.4 %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Украинцы – 4.5 %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Белорусы – 0.4 %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Татары – 0.4 %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Чуваши – 1.3 %</a:t>
            </a:r>
          </a:p>
          <a:p>
            <a:pPr algn="r">
              <a:lnSpc>
                <a:spcPct val="9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Другие - 0.23 %</a:t>
            </a:r>
          </a:p>
          <a:p>
            <a:pPr>
              <a:lnSpc>
                <a:spcPct val="90000"/>
              </a:lnSpc>
            </a:pPr>
            <a:endParaRPr lang="ru-RU" sz="3600" dirty="0" smtClean="0">
              <a:solidFill>
                <a:srgbClr val="00B050"/>
              </a:solidFill>
              <a:latin typeface="Arial" charset="0"/>
            </a:endParaRPr>
          </a:p>
          <a:p>
            <a:pPr>
              <a:lnSpc>
                <a:spcPct val="90000"/>
              </a:lnSpc>
            </a:pPr>
            <a:endParaRPr lang="ru-RU" sz="2800" dirty="0" smtClean="0">
              <a:latin typeface="Arial" charset="0"/>
            </a:endParaRPr>
          </a:p>
          <a:p>
            <a:endParaRPr lang="ru-RU" dirty="0"/>
          </a:p>
        </p:txBody>
      </p:sp>
      <p:pic>
        <p:nvPicPr>
          <p:cNvPr id="5" name="Picture 5" descr="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1714488"/>
            <a:ext cx="2201888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714488"/>
            <a:ext cx="2279650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7" descr="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143380"/>
            <a:ext cx="4105274" cy="2449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Всех Вас примет местный пруд</a:t>
            </a:r>
            <a:endParaRPr lang="ru-RU" dirty="0"/>
          </a:p>
        </p:txBody>
      </p:sp>
      <p:pic>
        <p:nvPicPr>
          <p:cNvPr id="4" name="Picture 2" descr="C:\Users\Uzer\Desktop\деревня моя\2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214422"/>
            <a:ext cx="8429684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428604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zer\Desktop\деревня моя\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ЦЕНТРАЛЬНЫЙ ХАЗАН ЗИМОЙ</a:t>
            </a:r>
            <a:endParaRPr lang="ru-RU" dirty="0"/>
          </a:p>
        </p:txBody>
      </p:sp>
      <p:pic>
        <p:nvPicPr>
          <p:cNvPr id="4" name="Picture 2" descr="C:\Users\Uzer\Desktop\деревня моя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600200"/>
            <a:ext cx="8215370" cy="4900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357166"/>
            <a:ext cx="8358245" cy="6143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Изображение 09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66946">
            <a:off x="210940" y="439290"/>
            <a:ext cx="3394472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Uzer\Desktop\деревня моя\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4861">
            <a:off x="4079148" y="419608"/>
            <a:ext cx="4250405" cy="3187804"/>
          </a:xfrm>
          <a:prstGeom prst="rect">
            <a:avLst/>
          </a:prstGeom>
          <a:noFill/>
        </p:spPr>
      </p:pic>
      <p:pic>
        <p:nvPicPr>
          <p:cNvPr id="6" name="Picture 3" descr="C:\Users\Uzer\Desktop\деревня моя\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748912"/>
            <a:ext cx="4429156" cy="2786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ЦЕНТРАЛЬНЫЙ ХАЗАН ЛЕТОМ</a:t>
            </a:r>
            <a:endParaRPr lang="ru-RU" dirty="0"/>
          </a:p>
        </p:txBody>
      </p:sp>
      <p:pic>
        <p:nvPicPr>
          <p:cNvPr id="5122" name="Picture 2" descr="D:\Фотографии0001\Изображение\DCIM\109CANON\IMG_147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Фотографии0001\Изображение\DCIM\112CANON\IMG_15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85728"/>
            <a:ext cx="9144000" cy="5840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Фотографии0001\ФОТО РАБОТА\Новая папка (2)\SN8510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57166"/>
            <a:ext cx="8786842" cy="5768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Фотографии0001\ФОТО РАБОТА\Новая папка (2)\SN851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0"/>
            <a:ext cx="8786842" cy="6126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Географическое положение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186238" cy="51197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200" b="1" dirty="0" err="1" smtClean="0">
                <a:solidFill>
                  <a:schemeClr val="tx2">
                    <a:lumMod val="10000"/>
                  </a:schemeClr>
                </a:solidFill>
              </a:rPr>
              <a:t>Хазанское</a:t>
            </a:r>
            <a:r>
              <a:rPr lang="ru-RU" sz="2200" b="1" dirty="0" smtClean="0">
                <a:solidFill>
                  <a:schemeClr val="tx2">
                    <a:lumMod val="10000"/>
                  </a:schemeClr>
                </a:solidFill>
              </a:rPr>
              <a:t> сельское поселение</a:t>
            </a:r>
            <a:r>
              <a:rPr lang="ru-RU" sz="2200" b="1" dirty="0" smtClean="0"/>
              <a:t> расположено в центральной части </a:t>
            </a:r>
            <a:r>
              <a:rPr lang="ru-RU" sz="2200" b="1" dirty="0" err="1" smtClean="0"/>
              <a:t>Зиминского</a:t>
            </a:r>
            <a:r>
              <a:rPr lang="ru-RU" sz="2200" b="1" dirty="0" smtClean="0"/>
              <a:t> района Иркутской области.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200" b="1" dirty="0" smtClean="0"/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2">
                    <a:lumMod val="10000"/>
                  </a:schemeClr>
                </a:solidFill>
              </a:rPr>
              <a:t>На севере </a:t>
            </a:r>
            <a:r>
              <a:rPr lang="ru-RU" sz="2200" b="1" dirty="0" smtClean="0"/>
              <a:t>граничит с </a:t>
            </a:r>
            <a:r>
              <a:rPr lang="ru-RU" sz="2200" b="1" dirty="0" err="1" smtClean="0"/>
              <a:t>Куйтунским</a:t>
            </a:r>
            <a:r>
              <a:rPr lang="ru-RU" sz="2200" b="1" dirty="0" smtClean="0"/>
              <a:t> районом.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200" b="1" dirty="0" smtClean="0"/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2">
                    <a:lumMod val="10000"/>
                  </a:schemeClr>
                </a:solidFill>
              </a:rPr>
              <a:t>На востоке </a:t>
            </a:r>
            <a:r>
              <a:rPr lang="ru-RU" sz="2200" b="1" dirty="0" smtClean="0"/>
              <a:t>с </a:t>
            </a:r>
            <a:r>
              <a:rPr lang="ru-RU" sz="2200" b="1" dirty="0" err="1" smtClean="0"/>
              <a:t>Услонским</a:t>
            </a:r>
            <a:r>
              <a:rPr lang="ru-RU" sz="2200" b="1" dirty="0" smtClean="0"/>
              <a:t> сельским поселением.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200" b="1" dirty="0" smtClean="0"/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2">
                    <a:lumMod val="10000"/>
                  </a:schemeClr>
                </a:solidFill>
              </a:rPr>
              <a:t>На юге- </a:t>
            </a:r>
            <a:r>
              <a:rPr lang="ru-RU" sz="2200" b="1" dirty="0" smtClean="0"/>
              <a:t>с </a:t>
            </a:r>
            <a:r>
              <a:rPr lang="ru-RU" sz="2200" b="1" dirty="0" err="1" smtClean="0"/>
              <a:t>новолетниковским</a:t>
            </a:r>
            <a:r>
              <a:rPr lang="ru-RU" sz="2200" b="1" dirty="0" smtClean="0"/>
              <a:t> поселением.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200" b="1" dirty="0" smtClean="0"/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2">
                    <a:lumMod val="10000"/>
                  </a:schemeClr>
                </a:solidFill>
              </a:rPr>
              <a:t>На западе </a:t>
            </a:r>
            <a:r>
              <a:rPr lang="ru-RU" sz="2200" b="1" dirty="0" smtClean="0"/>
              <a:t>– с </a:t>
            </a:r>
            <a:r>
              <a:rPr lang="ru-RU" sz="2200" b="1" dirty="0" err="1" smtClean="0"/>
              <a:t>Батаминским</a:t>
            </a:r>
            <a:r>
              <a:rPr lang="ru-RU" sz="2200" b="1" dirty="0" smtClean="0"/>
              <a:t> сельским поселением.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14876" y="1357298"/>
            <a:ext cx="407196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9218" name="Picture 2" descr="D:\Фотографии0001\ФОТО РАБОТА\Новая папка (2)\SN851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9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428737"/>
            <a:ext cx="82153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Тприезжайте</a:t>
            </a:r>
            <a:r>
              <a:rPr lang="ru-RU" sz="5400" b="1" cap="none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 гости к нам, всем мы будем рады</a:t>
            </a:r>
            <a:endParaRPr lang="ru-RU" sz="5400" b="1" cap="none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endParaRPr lang="ru-RU" sz="9600" dirty="0" smtClean="0"/>
          </a:p>
          <a:p>
            <a:pPr algn="ctr">
              <a:buNone/>
            </a:pPr>
            <a:r>
              <a:rPr lang="ru-RU" sz="9600" dirty="0" smtClean="0">
                <a:latin typeface="Comic Sans MS" pitchFamily="66" charset="0"/>
              </a:rPr>
              <a:t>СПАСИБО ЗА ВНИМАНИЕ!</a:t>
            </a:r>
            <a:endParaRPr lang="ru-RU" sz="9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Экономическая характеристика</a:t>
            </a:r>
            <a:endParaRPr lang="ru-RU" sz="40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401080" cy="497683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На территории </a:t>
            </a:r>
            <a:r>
              <a:rPr lang="ru-RU" sz="3000" b="1" dirty="0" err="1" smtClean="0">
                <a:solidFill>
                  <a:schemeClr val="accent1">
                    <a:lumMod val="50000"/>
                  </a:schemeClr>
                </a:solidFill>
              </a:rPr>
              <a:t>Хазанского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 МО зарегистрировано и функционирует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23 субъекта </a:t>
            </a:r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хозяйствования различных организационно-правовых форм собственности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Торговля – 7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ФАП -3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Больница – 1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Почтовое отделение – 2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Образование – 3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ПУ-39 </a:t>
            </a:r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Культура – </a:t>
            </a:r>
            <a:r>
              <a:rPr lang="ru-RU" sz="3000" b="1" dirty="0" smtClean="0"/>
              <a:t>2</a:t>
            </a:r>
            <a:endParaRPr lang="ru-RU" sz="3000" b="1" dirty="0" smtClean="0"/>
          </a:p>
          <a:p>
            <a:pPr algn="just">
              <a:lnSpc>
                <a:spcPct val="80000"/>
              </a:lnSpc>
            </a:pPr>
            <a:r>
              <a:rPr lang="ru-RU" sz="3000" b="1" dirty="0" smtClean="0"/>
              <a:t>ИП – </a:t>
            </a:r>
            <a:r>
              <a:rPr lang="ru-RU" sz="3000" b="1" dirty="0" smtClean="0"/>
              <a:t>4</a:t>
            </a:r>
            <a:endParaRPr lang="ru-RU" sz="30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3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88171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i="1" u="sng" dirty="0" smtClean="0">
                <a:solidFill>
                  <a:schemeClr val="tx2">
                    <a:lumMod val="10000"/>
                  </a:schemeClr>
                </a:solidFill>
              </a:rPr>
              <a:t>Жилой фонд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– малоэтажные дома, значительная часть из них – индивидуальный жилой фонд.</a:t>
            </a:r>
          </a:p>
          <a:p>
            <a:pPr>
              <a:buNone/>
            </a:pPr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400" b="1" i="1" u="sng" dirty="0" smtClean="0">
                <a:solidFill>
                  <a:schemeClr val="tx2">
                    <a:lumMod val="10000"/>
                  </a:schemeClr>
                </a:solidFill>
              </a:rPr>
              <a:t>Муниципальный фонд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– 693 дома</a:t>
            </a:r>
          </a:p>
          <a:p>
            <a:pPr>
              <a:buNone/>
            </a:pPr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400" b="1" i="1" u="sng" dirty="0" smtClean="0">
                <a:solidFill>
                  <a:schemeClr val="tx2">
                    <a:lumMod val="10000"/>
                  </a:schemeClr>
                </a:solidFill>
              </a:rPr>
              <a:t>Водоснабжение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– 15 водонапорных скважин</a:t>
            </a:r>
          </a:p>
          <a:p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</a:rPr>
              <a:t>Электроснабжение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– осуществляется Саянскими электрическими сетями.</a:t>
            </a:r>
          </a:p>
          <a:p>
            <a:endParaRPr lang="ru-RU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10000"/>
                  </a:schemeClr>
                </a:solidFill>
              </a:rPr>
              <a:t>Связь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–</a:t>
            </a:r>
            <a:r>
              <a:rPr lang="ru-RU" sz="2400" dirty="0" err="1" smtClean="0">
                <a:solidFill>
                  <a:schemeClr val="tx2">
                    <a:lumMod val="10000"/>
                  </a:schemeClr>
                </a:solidFill>
              </a:rPr>
              <a:t>рстелеком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, МТС, </a:t>
            </a:r>
            <a:r>
              <a:rPr lang="ru-RU" sz="2400" dirty="0" err="1" smtClean="0">
                <a:solidFill>
                  <a:schemeClr val="tx2">
                    <a:lumMod val="10000"/>
                  </a:schemeClr>
                </a:solidFill>
              </a:rPr>
              <a:t>билайн</a:t>
            </a:r>
            <a:r>
              <a:rPr lang="ru-RU" sz="2400" dirty="0" smtClean="0">
                <a:solidFill>
                  <a:schemeClr val="tx2">
                    <a:lumMod val="10000"/>
                  </a:schemeClr>
                </a:solidFill>
              </a:rPr>
              <a:t>, мегафон.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8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pPr algn="ctr"/>
            <a:r>
              <a:rPr lang="ru-RU" sz="6400" b="1" i="1" dirty="0" smtClean="0"/>
              <a:t>Где-то в тихой глуши таёжной,</a:t>
            </a:r>
            <a:br>
              <a:rPr lang="ru-RU" sz="6400" b="1" i="1" dirty="0" smtClean="0"/>
            </a:br>
            <a:r>
              <a:rPr lang="ru-RU" sz="6400" b="1" i="1" dirty="0" smtClean="0"/>
              <a:t>Истекал небольшой ручеёк,</a:t>
            </a:r>
            <a:br>
              <a:rPr lang="ru-RU" sz="6400" b="1" i="1" dirty="0" smtClean="0"/>
            </a:br>
            <a:r>
              <a:rPr lang="ru-RU" sz="6400" b="1" i="1" dirty="0" smtClean="0"/>
              <a:t>Кто придумал ему название?</a:t>
            </a:r>
            <a:br>
              <a:rPr lang="ru-RU" sz="6400" b="1" i="1" dirty="0" smtClean="0"/>
            </a:br>
            <a:r>
              <a:rPr lang="ru-RU" sz="6400" b="1" i="1" dirty="0" smtClean="0"/>
              <a:t>Очень </a:t>
            </a:r>
            <a:r>
              <a:rPr lang="ru-RU" sz="6400" b="1" i="1" dirty="0" err="1" smtClean="0"/>
              <a:t>странное-Хазанок</a:t>
            </a:r>
            <a:r>
              <a:rPr lang="ru-RU" sz="6400" b="1" i="1" dirty="0" smtClean="0"/>
              <a:t>.</a:t>
            </a:r>
            <a:br>
              <a:rPr lang="ru-RU" sz="6400" b="1" i="1" dirty="0" smtClean="0"/>
            </a:br>
            <a:r>
              <a:rPr lang="ru-RU" sz="6400" b="1" i="1" dirty="0" smtClean="0"/>
              <a:t/>
            </a:r>
            <a:br>
              <a:rPr lang="ru-RU" sz="6400" b="1" i="1" dirty="0" smtClean="0"/>
            </a:br>
            <a:r>
              <a:rPr lang="ru-RU" sz="6400" b="1" i="1" dirty="0" smtClean="0"/>
              <a:t>И как водиться неподалёку,</a:t>
            </a:r>
            <a:br>
              <a:rPr lang="ru-RU" sz="6400" b="1" i="1" dirty="0" smtClean="0"/>
            </a:br>
            <a:r>
              <a:rPr lang="ru-RU" sz="6400" b="1" i="1" dirty="0" smtClean="0"/>
              <a:t>На большом песчаном холме,</a:t>
            </a:r>
            <a:br>
              <a:rPr lang="ru-RU" sz="6400" b="1" i="1" dirty="0" smtClean="0"/>
            </a:br>
            <a:r>
              <a:rPr lang="ru-RU" sz="6400" b="1" i="1" dirty="0" smtClean="0"/>
              <a:t>Встал посёлок Центральный-Хазан,</a:t>
            </a:r>
            <a:br>
              <a:rPr lang="ru-RU" sz="6400" b="1" i="1" dirty="0" smtClean="0"/>
            </a:br>
            <a:r>
              <a:rPr lang="ru-RU" sz="6400" b="1" i="1" dirty="0" smtClean="0"/>
              <a:t>На пути от Зимы к </a:t>
            </a:r>
            <a:r>
              <a:rPr lang="ru-RU" sz="6400" b="1" i="1" dirty="0" err="1" smtClean="0"/>
              <a:t>Батаме</a:t>
            </a:r>
            <a:r>
              <a:rPr lang="ru-RU" sz="6400" b="1" i="1" dirty="0" smtClean="0"/>
              <a:t>.</a:t>
            </a:r>
            <a:br>
              <a:rPr lang="ru-RU" sz="6400" b="1" i="1" dirty="0" smtClean="0"/>
            </a:br>
            <a:r>
              <a:rPr lang="ru-RU" sz="6400" b="1" i="1" dirty="0" smtClean="0"/>
              <a:t/>
            </a:r>
            <a:br>
              <a:rPr lang="ru-RU" sz="6400" b="1" i="1" dirty="0" smtClean="0"/>
            </a:br>
            <a:r>
              <a:rPr lang="ru-RU" sz="6400" b="1" i="1" dirty="0" smtClean="0"/>
              <a:t>И больница здесь есть и школа,</a:t>
            </a:r>
            <a:br>
              <a:rPr lang="ru-RU" sz="6400" b="1" i="1" dirty="0" smtClean="0"/>
            </a:br>
            <a:r>
              <a:rPr lang="ru-RU" sz="6400" b="1" i="1" dirty="0" smtClean="0"/>
              <a:t>Клуб, в котором крутили кино,</a:t>
            </a:r>
            <a:br>
              <a:rPr lang="ru-RU" sz="6400" b="1" i="1" dirty="0" smtClean="0"/>
            </a:br>
            <a:r>
              <a:rPr lang="ru-RU" sz="6400" b="1" i="1" dirty="0" smtClean="0"/>
              <a:t>Пилорама есть и столовая,</a:t>
            </a:r>
            <a:br>
              <a:rPr lang="ru-RU" sz="6400" b="1" i="1" dirty="0" smtClean="0"/>
            </a:br>
            <a:r>
              <a:rPr lang="ru-RU" sz="6400" b="1" i="1" dirty="0" smtClean="0"/>
              <a:t>Автошкола есть и сельпо.</a:t>
            </a:r>
            <a:br>
              <a:rPr lang="ru-RU" sz="6400" b="1" i="1" dirty="0" smtClean="0"/>
            </a:br>
            <a:r>
              <a:rPr lang="ru-RU" sz="6400" b="1" i="1" dirty="0" smtClean="0"/>
              <a:t/>
            </a:r>
            <a:br>
              <a:rPr lang="ru-RU" sz="6400" b="1" i="1" dirty="0" smtClean="0"/>
            </a:br>
            <a:r>
              <a:rPr lang="ru-RU" sz="6400" b="1" i="1" dirty="0" smtClean="0"/>
              <a:t>И скажу вам, вы не поверите,</a:t>
            </a:r>
            <a:br>
              <a:rPr lang="ru-RU" sz="6400" b="1" i="1" dirty="0" smtClean="0"/>
            </a:br>
            <a:r>
              <a:rPr lang="ru-RU" sz="6400" b="1" i="1" dirty="0" smtClean="0"/>
              <a:t>Есть дорога железная здесь,</a:t>
            </a:r>
            <a:br>
              <a:rPr lang="ru-RU" sz="6400" b="1" i="1" dirty="0" smtClean="0"/>
            </a:br>
            <a:r>
              <a:rPr lang="ru-RU" sz="6400" b="1" i="1" dirty="0" smtClean="0"/>
              <a:t>И по ней хоть куда вы уедите,</a:t>
            </a:r>
            <a:br>
              <a:rPr lang="ru-RU" sz="6400" b="1" i="1" dirty="0" smtClean="0"/>
            </a:br>
            <a:r>
              <a:rPr lang="ru-RU" sz="6400" b="1" i="1" dirty="0" smtClean="0"/>
              <a:t>Хочешь в город, а хочешь в лес.</a:t>
            </a:r>
            <a:br>
              <a:rPr lang="ru-RU" sz="6400" b="1" i="1" dirty="0" smtClean="0"/>
            </a:br>
            <a:r>
              <a:rPr lang="ru-RU" sz="6400" b="1" i="1" dirty="0" smtClean="0"/>
              <a:t/>
            </a:r>
            <a:br>
              <a:rPr lang="ru-RU" sz="6400" b="1" i="1" dirty="0" smtClean="0"/>
            </a:br>
            <a:r>
              <a:rPr lang="ru-RU" sz="6400" b="1" i="1" dirty="0" smtClean="0"/>
              <a:t>В лес, где ягодник, словно марево,</a:t>
            </a:r>
            <a:br>
              <a:rPr lang="ru-RU" sz="6400" b="1" i="1" dirty="0" smtClean="0"/>
            </a:br>
            <a:r>
              <a:rPr lang="ru-RU" sz="6400" b="1" i="1" dirty="0" smtClean="0"/>
              <a:t>Разноцветным ковром лежит,</a:t>
            </a:r>
            <a:br>
              <a:rPr lang="ru-RU" sz="6400" b="1" i="1" dirty="0" smtClean="0"/>
            </a:br>
            <a:r>
              <a:rPr lang="ru-RU" sz="6400" b="1" i="1" dirty="0" smtClean="0"/>
              <a:t>И поют глухари на зареве,</a:t>
            </a:r>
            <a:br>
              <a:rPr lang="ru-RU" sz="6400" b="1" i="1" dirty="0" smtClean="0"/>
            </a:br>
            <a:r>
              <a:rPr lang="ru-RU" sz="6400" b="1" i="1" dirty="0" smtClean="0"/>
              <a:t>Да секач по кустам трещит.</a:t>
            </a:r>
            <a:br>
              <a:rPr lang="ru-RU" sz="6400" b="1" i="1" dirty="0" smtClean="0"/>
            </a:br>
            <a:r>
              <a:rPr lang="ru-RU" sz="6400" b="1" i="1" dirty="0" smtClean="0"/>
              <a:t/>
            </a:r>
            <a:br>
              <a:rPr lang="ru-RU" sz="6400" b="1" i="1" dirty="0" smtClean="0"/>
            </a:br>
            <a:r>
              <a:rPr lang="ru-RU" sz="6400" b="1" i="1" dirty="0" smtClean="0"/>
              <a:t>И идут вагончики с лесом,</a:t>
            </a:r>
            <a:br>
              <a:rPr lang="ru-RU" sz="6400" b="1" i="1" dirty="0" smtClean="0"/>
            </a:br>
            <a:r>
              <a:rPr lang="ru-RU" sz="6400" b="1" i="1" dirty="0" smtClean="0"/>
              <a:t>И в Японию и в Москву,</a:t>
            </a:r>
            <a:br>
              <a:rPr lang="ru-RU" sz="6400" b="1" i="1" dirty="0" smtClean="0"/>
            </a:br>
            <a:r>
              <a:rPr lang="ru-RU" sz="6400" b="1" i="1" dirty="0" smtClean="0"/>
              <a:t>Но куда же ушло всё это,</a:t>
            </a:r>
            <a:br>
              <a:rPr lang="ru-RU" sz="6400" b="1" i="1" dirty="0" smtClean="0"/>
            </a:br>
            <a:r>
              <a:rPr lang="ru-RU" sz="6400" b="1" i="1" dirty="0" smtClean="0"/>
              <a:t>Всё исчезло куда, не пойму. </a:t>
            </a:r>
            <a:endParaRPr lang="ru-RU" sz="6400" b="1" i="1" dirty="0" smtClean="0"/>
          </a:p>
          <a:p>
            <a:pPr algn="ctr">
              <a:buNone/>
            </a:pPr>
            <a:r>
              <a:rPr lang="ru-RU" sz="6400" b="1" i="1" dirty="0" smtClean="0"/>
              <a:t>Юрий </a:t>
            </a:r>
            <a:r>
              <a:rPr lang="ru-RU" sz="6400" b="1" i="1" dirty="0" smtClean="0"/>
              <a:t>Желудков</a:t>
            </a:r>
            <a:br>
              <a:rPr lang="ru-RU" sz="6400" b="1" i="1" dirty="0" smtClean="0"/>
            </a:br>
            <a:endParaRPr lang="ru-RU" sz="6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457</Words>
  <Application>Microsoft Office PowerPoint</Application>
  <PresentationFormat>Экран (4:3)</PresentationFormat>
  <Paragraphs>114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ХАЗАНСКОЕ МУНИЦИПАЛЬНОЕ ОБРАЗОВАНИЕ</vt:lpstr>
      <vt:lpstr>ЦЕНТРАЛЬНЫЙ ХАЗАН  не найдёшь на глобусе</vt:lpstr>
      <vt:lpstr>СПИСОК НАСЕЛЕННЫХ ПУНКТОВ и численность населения  НА 30 ИЮЛЯ 2014 ГОДА</vt:lpstr>
      <vt:lpstr>СОЦИАЛЬНЫЙ ПАСПОРТ</vt:lpstr>
      <vt:lpstr>Этническая карта муниципального образования </vt:lpstr>
      <vt:lpstr>Географическое положение</vt:lpstr>
      <vt:lpstr>Экономическая характеристика</vt:lpstr>
      <vt:lpstr>Слайд 8</vt:lpstr>
      <vt:lpstr>Слайд 9</vt:lpstr>
      <vt:lpstr> По реке времени</vt:lpstr>
      <vt:lpstr>Украинские переселенцы</vt:lpstr>
      <vt:lpstr>Слайд 12</vt:lpstr>
      <vt:lpstr>Урункуй</vt:lpstr>
      <vt:lpstr>Слайд 14</vt:lpstr>
      <vt:lpstr>Ох, била жизнь ключом иная….</vt:lpstr>
      <vt:lpstr>Слайд 16</vt:lpstr>
      <vt:lpstr>Если б знали вы как нам дороги РММ и ГАРАЖ и ДЭПО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Первая общественная баня</vt:lpstr>
      <vt:lpstr>Первые мотоциклы на селе</vt:lpstr>
      <vt:lpstr>ХАЗАНСКОЕ МУНИЦИПАЛЬНОЕ ОБРАЗОВАНИЕ </vt:lpstr>
      <vt:lpstr>Слайд 28</vt:lpstr>
      <vt:lpstr>Колодец, колодец дай воды напиться…</vt:lpstr>
      <vt:lpstr>ОБЛАСТНОЕ ГОСУДАРСТВЕННОЕ  ОБРАЗОВАТЕЛЬНОЕ УЧРЕЖДЕНИЕ НАЧАЛЬНОГО ПРОФЕССИОНАЛЬНОГО ОБРАЗОВАНИЯ ПРОФЕССИОНАЛЬНОЕ УЧИЛИЩЕ № 39 </vt:lpstr>
      <vt:lpstr>ДЕТСКИЙ САД «ЁЛОЧКА»</vt:lpstr>
      <vt:lpstr>Слайд 32</vt:lpstr>
      <vt:lpstr>СРЕДНЯЯ ШКОЛА</vt:lpstr>
      <vt:lpstr>СЕЛЬСКИЙ ДОМ КУЛЬТУРЫ</vt:lpstr>
      <vt:lpstr>ЗДАНИЕ СЕЛЬСКОЙ АДМИНИСТРАЦИИ</vt:lpstr>
      <vt:lpstr>ПАРК ПОБЕДЫ</vt:lpstr>
      <vt:lpstr>Слайд 37</vt:lpstr>
      <vt:lpstr>В поселке нашем есть фонтан</vt:lpstr>
      <vt:lpstr>Слайд 39</vt:lpstr>
      <vt:lpstr>Слайд 40</vt:lpstr>
      <vt:lpstr>Всех гостей он манит к нам</vt:lpstr>
      <vt:lpstr>ДЕНЬ ЗИМИНСКОГО РАЙОНА</vt:lpstr>
      <vt:lpstr>Слайд 43</vt:lpstr>
      <vt:lpstr>Слайд 44</vt:lpstr>
      <vt:lpstr>Слайд 45</vt:lpstr>
      <vt:lpstr>Слайд 46</vt:lpstr>
      <vt:lpstr>АМБУЛАТОРИЯ</vt:lpstr>
      <vt:lpstr>А ещё гордимся очень мы пекарнею своей</vt:lpstr>
      <vt:lpstr>Приезжают к нам за хлебом, Аж из разных волостей!!!</vt:lpstr>
      <vt:lpstr>Всех Вас примет местный пруд</vt:lpstr>
      <vt:lpstr>Слайд 51</vt:lpstr>
      <vt:lpstr>Слайд 52</vt:lpstr>
      <vt:lpstr>ЦЕНТРАЛЬНЫЙ ХАЗАН ЗИМОЙ</vt:lpstr>
      <vt:lpstr>Слайд 54</vt:lpstr>
      <vt:lpstr>Слайд 55</vt:lpstr>
      <vt:lpstr>ЦЕНТРАЛЬНЫЙ ХАЗАН ЛЕТОМ</vt:lpstr>
      <vt:lpstr>Слайд 57</vt:lpstr>
      <vt:lpstr>Слайд 58</vt:lpstr>
      <vt:lpstr>Слайд 59</vt:lpstr>
      <vt:lpstr>Слайд 60</vt:lpstr>
      <vt:lpstr>Слайд 61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ХАЗАНСКОЕ МУНИЦИПАЛЬНОЕ ОБРАЗОВАНИЕ</dc:title>
  <dc:creator>Наташа</dc:creator>
  <cp:lastModifiedBy>Наташа</cp:lastModifiedBy>
  <cp:revision>23</cp:revision>
  <dcterms:created xsi:type="dcterms:W3CDTF">2014-08-26T07:47:38Z</dcterms:created>
  <dcterms:modified xsi:type="dcterms:W3CDTF">2014-08-26T11:33:40Z</dcterms:modified>
</cp:coreProperties>
</file>