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22"/>
  </p:notesMasterIdLst>
  <p:sldIdLst>
    <p:sldId id="256" r:id="rId4"/>
    <p:sldId id="257" r:id="rId5"/>
    <p:sldId id="258" r:id="rId6"/>
    <p:sldId id="282" r:id="rId7"/>
    <p:sldId id="259" r:id="rId8"/>
    <p:sldId id="261" r:id="rId9"/>
    <p:sldId id="262" r:id="rId10"/>
    <p:sldId id="263" r:id="rId11"/>
    <p:sldId id="264" r:id="rId12"/>
    <p:sldId id="278" r:id="rId13"/>
    <p:sldId id="279" r:id="rId14"/>
    <p:sldId id="280" r:id="rId15"/>
    <p:sldId id="260" r:id="rId16"/>
    <p:sldId id="268" r:id="rId17"/>
    <p:sldId id="275" r:id="rId18"/>
    <p:sldId id="276" r:id="rId19"/>
    <p:sldId id="281" r:id="rId20"/>
    <p:sldId id="277" r:id="rId2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47" autoAdjust="0"/>
  </p:normalViewPr>
  <p:slideViewPr>
    <p:cSldViewPr>
      <p:cViewPr varScale="1">
        <p:scale>
          <a:sx n="83" d="100"/>
          <a:sy n="83" d="100"/>
        </p:scale>
        <p:origin x="-142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311E8-11ED-4BAC-860C-1CBF885466C3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57217-9562-4A4F-9FF1-D86352BFE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1463040" y="400176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63788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355788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565272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4" name="PlaceHolder 5"/>
          <p:cNvSpPr>
            <a:spLocks noGrp="1"/>
          </p:cNvSpPr>
          <p:nvPr>
            <p:ph type="body"/>
          </p:nvPr>
        </p:nvSpPr>
        <p:spPr>
          <a:xfrm>
            <a:off x="146304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5" name="PlaceHolder 6"/>
          <p:cNvSpPr>
            <a:spLocks noGrp="1"/>
          </p:cNvSpPr>
          <p:nvPr>
            <p:ph type="body"/>
          </p:nvPr>
        </p:nvSpPr>
        <p:spPr>
          <a:xfrm>
            <a:off x="355788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6" name="PlaceHolder 7"/>
          <p:cNvSpPr>
            <a:spLocks noGrp="1"/>
          </p:cNvSpPr>
          <p:nvPr>
            <p:ph type="body"/>
          </p:nvPr>
        </p:nvSpPr>
        <p:spPr>
          <a:xfrm>
            <a:off x="565272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1095120" y="817560"/>
            <a:ext cx="6964920" cy="5573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subTitle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3788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1463040" y="400176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63788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355788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565272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3" name="PlaceHolder 5"/>
          <p:cNvSpPr>
            <a:spLocks noGrp="1"/>
          </p:cNvSpPr>
          <p:nvPr>
            <p:ph type="body"/>
          </p:nvPr>
        </p:nvSpPr>
        <p:spPr>
          <a:xfrm>
            <a:off x="146304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4" name="PlaceHolder 6"/>
          <p:cNvSpPr>
            <a:spLocks noGrp="1"/>
          </p:cNvSpPr>
          <p:nvPr>
            <p:ph type="body"/>
          </p:nvPr>
        </p:nvSpPr>
        <p:spPr>
          <a:xfrm>
            <a:off x="355788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05" name="PlaceHolder 7"/>
          <p:cNvSpPr>
            <a:spLocks noGrp="1"/>
          </p:cNvSpPr>
          <p:nvPr>
            <p:ph type="body"/>
          </p:nvPr>
        </p:nvSpPr>
        <p:spPr>
          <a:xfrm>
            <a:off x="565272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1095120" y="817560"/>
            <a:ext cx="6964920" cy="5573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63788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1463040" y="400176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463788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355788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5652720" y="211932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146304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body"/>
          </p:nvPr>
        </p:nvSpPr>
        <p:spPr>
          <a:xfrm>
            <a:off x="355788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55" name="PlaceHolder 7"/>
          <p:cNvSpPr>
            <a:spLocks noGrp="1"/>
          </p:cNvSpPr>
          <p:nvPr>
            <p:ph type="body"/>
          </p:nvPr>
        </p:nvSpPr>
        <p:spPr>
          <a:xfrm>
            <a:off x="5652720" y="4001760"/>
            <a:ext cx="19947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subTitle"/>
          </p:nvPr>
        </p:nvSpPr>
        <p:spPr>
          <a:xfrm>
            <a:off x="1095120" y="817560"/>
            <a:ext cx="6964920" cy="5573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3603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637880" y="400176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146304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37880" y="2119320"/>
            <a:ext cx="302328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1463040" y="4001760"/>
            <a:ext cx="6195960" cy="1718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1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22" name="CustomShape 2"/>
            <p:cNvSpPr/>
            <p:nvPr/>
          </p:nvSpPr>
          <p:spPr>
            <a:xfrm>
              <a:off x="0" y="0"/>
              <a:ext cx="716256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" name="CustomShape 3"/>
            <p:cNvSpPr/>
            <p:nvPr/>
          </p:nvSpPr>
          <p:spPr>
            <a:xfrm>
              <a:off x="1143000" y="0"/>
              <a:ext cx="800064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3" name="CustomShape 4" hidden="1"/>
          <p:cNvSpPr/>
          <p:nvPr/>
        </p:nvSpPr>
        <p:spPr>
          <a:xfrm rot="10800000">
            <a:off x="628920" y="6069600"/>
            <a:ext cx="7920720" cy="536760"/>
          </a:xfrm>
          <a:custGeom>
            <a:avLst/>
            <a:gdLst/>
            <a:ahLst/>
            <a:cxnLst/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rotWithShape="0">
            <a:gsLst>
              <a:gs pos="0">
                <a:srgbClr val="010101"/>
              </a:gs>
              <a:gs pos="100000">
                <a:srgbClr val="010101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 hidden="1"/>
          <p:cNvSpPr/>
          <p:nvPr/>
        </p:nvSpPr>
        <p:spPr>
          <a:xfrm>
            <a:off x="731520" y="575280"/>
            <a:ext cx="7695720" cy="571464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 hidden="1"/>
          <p:cNvSpPr/>
          <p:nvPr/>
        </p:nvSpPr>
        <p:spPr>
          <a:xfrm>
            <a:off x="731520" y="576000"/>
            <a:ext cx="7695720" cy="5714640"/>
          </a:xfrm>
          <a:prstGeom prst="rect">
            <a:avLst/>
          </a:prstGeom>
          <a:blipFill rotWithShape="0">
            <a:blip r:embed="rId15" cstate="print">
              <a:alphaModFix amt="20000"/>
            </a:blip>
            <a:tile/>
          </a:blip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1435800">
            <a:off x="543600" y="272520"/>
            <a:ext cx="567360" cy="567360"/>
          </a:xfrm>
          <a:prstGeom prst="rect">
            <a:avLst/>
          </a:prstGeom>
          <a:ln>
            <a:noFill/>
          </a:ln>
        </p:spPr>
      </p:pic>
      <p:pic>
        <p:nvPicPr>
          <p:cNvPr id="7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4096200">
            <a:off x="8115120" y="298080"/>
            <a:ext cx="566640" cy="566640"/>
          </a:xfrm>
          <a:prstGeom prst="rect">
            <a:avLst/>
          </a:prstGeom>
          <a:ln>
            <a:noFill/>
          </a:ln>
        </p:spPr>
      </p:pic>
      <p:grpSp>
        <p:nvGrpSpPr>
          <p:cNvPr id="8" name="Group 7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9" name="CustomShape 8"/>
            <p:cNvSpPr/>
            <p:nvPr/>
          </p:nvSpPr>
          <p:spPr>
            <a:xfrm>
              <a:off x="0" y="0"/>
              <a:ext cx="716256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" name="CustomShape 9"/>
            <p:cNvSpPr/>
            <p:nvPr/>
          </p:nvSpPr>
          <p:spPr>
            <a:xfrm>
              <a:off x="1143000" y="0"/>
              <a:ext cx="800064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1" name="CustomShape 10"/>
          <p:cNvSpPr/>
          <p:nvPr/>
        </p:nvSpPr>
        <p:spPr>
          <a:xfrm rot="10800000">
            <a:off x="892080" y="5617800"/>
            <a:ext cx="7382520" cy="536760"/>
          </a:xfrm>
          <a:custGeom>
            <a:avLst/>
            <a:gdLst/>
            <a:ahLst/>
            <a:cxnLst/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rotWithShape="0">
            <a:gsLst>
              <a:gs pos="0">
                <a:srgbClr val="010101"/>
              </a:gs>
              <a:gs pos="100000">
                <a:srgbClr val="010101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11"/>
          <p:cNvSpPr/>
          <p:nvPr/>
        </p:nvSpPr>
        <p:spPr>
          <a:xfrm>
            <a:off x="990000" y="1017000"/>
            <a:ext cx="7179480" cy="48312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12"/>
          <p:cNvSpPr/>
          <p:nvPr/>
        </p:nvSpPr>
        <p:spPr>
          <a:xfrm>
            <a:off x="990720" y="1009800"/>
            <a:ext cx="7179480" cy="4831200"/>
          </a:xfrm>
          <a:prstGeom prst="rect">
            <a:avLst/>
          </a:prstGeom>
          <a:blipFill rotWithShape="0">
            <a:blip r:embed="rId15" cstate="print">
              <a:alphaModFix amt="20000"/>
            </a:blip>
            <a:tile/>
          </a:blip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4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1435800">
            <a:off x="769320" y="701640"/>
            <a:ext cx="567360" cy="567360"/>
          </a:xfrm>
          <a:prstGeom prst="rect">
            <a:avLst/>
          </a:prstGeom>
          <a:ln>
            <a:noFill/>
          </a:ln>
        </p:spPr>
      </p:pic>
      <p:pic>
        <p:nvPicPr>
          <p:cNvPr id="15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4096200">
            <a:off x="7855560" y="749520"/>
            <a:ext cx="566640" cy="566640"/>
          </a:xfrm>
          <a:prstGeom prst="rect">
            <a:avLst/>
          </a:prstGeom>
          <a:ln>
            <a:noFill/>
          </a:ln>
        </p:spPr>
      </p:pic>
      <p:sp>
        <p:nvSpPr>
          <p:cNvPr id="16" name="PlaceHolder 13"/>
          <p:cNvSpPr>
            <a:spLocks noGrp="1"/>
          </p:cNvSpPr>
          <p:nvPr>
            <p:ph type="title"/>
          </p:nvPr>
        </p:nvSpPr>
        <p:spPr>
          <a:xfrm>
            <a:off x="1727280" y="1794960"/>
            <a:ext cx="5723280" cy="182772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Constantia"/>
              </a:rPr>
              <a:t>Образец заголовка</a:t>
            </a:r>
            <a:endParaRPr lang="ru-RU" sz="4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7" name="PlaceHolder 14"/>
          <p:cNvSpPr>
            <a:spLocks noGrp="1"/>
          </p:cNvSpPr>
          <p:nvPr>
            <p:ph type="dt"/>
          </p:nvPr>
        </p:nvSpPr>
        <p:spPr>
          <a:xfrm>
            <a:off x="6770520" y="5357520"/>
            <a:ext cx="12135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5AA16B6-891E-4A78-830E-9AE6F6F6CF51}" type="datetime">
              <a:rPr lang="ru-RU" sz="1200" b="0" strike="noStrike" spc="-1">
                <a:solidFill>
                  <a:srgbClr val="465E9C"/>
                </a:solidFill>
                <a:latin typeface="Rage Italic"/>
              </a:rPr>
              <a:pPr algn="r">
                <a:lnSpc>
                  <a:spcPct val="100000"/>
                </a:lnSpc>
              </a:pPr>
              <a:t>16.03.2022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8" name="PlaceHolder 15"/>
          <p:cNvSpPr>
            <a:spLocks noGrp="1"/>
          </p:cNvSpPr>
          <p:nvPr>
            <p:ph type="ftr"/>
          </p:nvPr>
        </p:nvSpPr>
        <p:spPr>
          <a:xfrm>
            <a:off x="1173960" y="5357520"/>
            <a:ext cx="503460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9" name="PlaceHolder 16"/>
          <p:cNvSpPr>
            <a:spLocks noGrp="1"/>
          </p:cNvSpPr>
          <p:nvPr>
            <p:ph type="sldNum"/>
          </p:nvPr>
        </p:nvSpPr>
        <p:spPr>
          <a:xfrm>
            <a:off x="6213960" y="5357520"/>
            <a:ext cx="5536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fld id="{60C9B6AA-88FB-42C3-98D6-3622C4BA007F}" type="slidenum">
              <a:rPr lang="ru-RU" sz="1400" b="0" strike="noStrike" spc="-1">
                <a:solidFill>
                  <a:srgbClr val="465E9C"/>
                </a:solidFill>
                <a:latin typeface="Rage Italic"/>
              </a:rPr>
              <a:pPr algn="ctr">
                <a:lnSpc>
                  <a:spcPct val="100000"/>
                </a:lnSpc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0" name="PlaceHolder 1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Franklin Gothic Book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Franklin Gothic Book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Franklin Gothic Book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000000"/>
                </a:solidFill>
                <a:latin typeface="Franklin Gothic Book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Franklin Gothic Book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Franklin Gothic Book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Franklin Gothic Book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1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58" name="CustomShape 2"/>
            <p:cNvSpPr/>
            <p:nvPr/>
          </p:nvSpPr>
          <p:spPr>
            <a:xfrm>
              <a:off x="0" y="0"/>
              <a:ext cx="716256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9" name="CustomShape 3"/>
            <p:cNvSpPr/>
            <p:nvPr/>
          </p:nvSpPr>
          <p:spPr>
            <a:xfrm>
              <a:off x="1143000" y="0"/>
              <a:ext cx="800064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60" name="CustomShape 4"/>
          <p:cNvSpPr/>
          <p:nvPr/>
        </p:nvSpPr>
        <p:spPr>
          <a:xfrm rot="10800000">
            <a:off x="628920" y="6069600"/>
            <a:ext cx="7920720" cy="536760"/>
          </a:xfrm>
          <a:custGeom>
            <a:avLst/>
            <a:gdLst/>
            <a:ahLst/>
            <a:cxnLst/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rotWithShape="0">
            <a:gsLst>
              <a:gs pos="0">
                <a:srgbClr val="010101"/>
              </a:gs>
              <a:gs pos="100000">
                <a:srgbClr val="010101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CustomShape 5"/>
          <p:cNvSpPr/>
          <p:nvPr/>
        </p:nvSpPr>
        <p:spPr>
          <a:xfrm>
            <a:off x="731520" y="575280"/>
            <a:ext cx="7695720" cy="571464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ustomShape 6"/>
          <p:cNvSpPr/>
          <p:nvPr/>
        </p:nvSpPr>
        <p:spPr>
          <a:xfrm>
            <a:off x="731520" y="576000"/>
            <a:ext cx="7695720" cy="5714640"/>
          </a:xfrm>
          <a:prstGeom prst="rect">
            <a:avLst/>
          </a:prstGeom>
          <a:blipFill rotWithShape="0">
            <a:blip r:embed="rId15" cstate="print">
              <a:alphaModFix amt="20000"/>
            </a:blip>
            <a:tile/>
          </a:blip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3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1435800">
            <a:off x="543600" y="272520"/>
            <a:ext cx="567360" cy="567360"/>
          </a:xfrm>
          <a:prstGeom prst="rect">
            <a:avLst/>
          </a:prstGeom>
          <a:ln>
            <a:noFill/>
          </a:ln>
        </p:spPr>
      </p:pic>
      <p:pic>
        <p:nvPicPr>
          <p:cNvPr id="64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4096200">
            <a:off x="8115120" y="298080"/>
            <a:ext cx="566640" cy="566640"/>
          </a:xfrm>
          <a:prstGeom prst="rect">
            <a:avLst/>
          </a:prstGeom>
          <a:ln>
            <a:noFill/>
          </a:ln>
        </p:spPr>
      </p:pic>
      <p:sp>
        <p:nvSpPr>
          <p:cNvPr id="65" name="PlaceHolder 7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onstantia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6" name="PlaceHolder 8"/>
          <p:cNvSpPr>
            <a:spLocks noGrp="1"/>
          </p:cNvSpPr>
          <p:nvPr>
            <p:ph type="body"/>
          </p:nvPr>
        </p:nvSpPr>
        <p:spPr>
          <a:xfrm>
            <a:off x="1463040" y="2119320"/>
            <a:ext cx="6195960" cy="3603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400" b="0" strike="noStrike" spc="-1">
                <a:solidFill>
                  <a:srgbClr val="000000"/>
                </a:solidFill>
                <a:latin typeface="Franklin Gothic Book"/>
              </a:rPr>
              <a:t>Образец текста</a:t>
            </a:r>
          </a:p>
          <a:p>
            <a:pPr marL="640080" lvl="1" indent="-273960">
              <a:lnSpc>
                <a:spcPct val="100000"/>
              </a:lnSpc>
              <a:spcBef>
                <a:spcPts val="43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200" b="0" strike="noStrike" spc="-1">
                <a:solidFill>
                  <a:srgbClr val="000000"/>
                </a:solidFill>
                <a:latin typeface="Franklin Gothic Book"/>
              </a:rPr>
              <a:t>Второй уровень</a:t>
            </a:r>
          </a:p>
          <a:p>
            <a:pPr marL="914400" lvl="2" indent="-228240">
              <a:lnSpc>
                <a:spcPct val="100000"/>
              </a:lnSpc>
              <a:spcBef>
                <a:spcPts val="40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000" b="0" strike="noStrike" spc="-1">
                <a:solidFill>
                  <a:srgbClr val="000000"/>
                </a:solidFill>
                <a:latin typeface="Franklin Gothic Book"/>
              </a:rPr>
              <a:t>Третий уровень</a:t>
            </a:r>
          </a:p>
          <a:p>
            <a:pPr marL="1280160" lvl="3" indent="-228240">
              <a:lnSpc>
                <a:spcPct val="100000"/>
              </a:lnSpc>
              <a:spcBef>
                <a:spcPts val="36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1800" b="0" strike="noStrike" spc="-1">
                <a:solidFill>
                  <a:srgbClr val="000000"/>
                </a:solidFill>
                <a:latin typeface="Franklin Gothic Book"/>
              </a:rPr>
              <a:t>Четвертый уровень</a:t>
            </a:r>
          </a:p>
          <a:p>
            <a:pPr marL="1645920" lvl="4" indent="-228240">
              <a:lnSpc>
                <a:spcPct val="100000"/>
              </a:lnSpc>
              <a:spcBef>
                <a:spcPts val="32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1600" b="0" strike="noStrike" spc="-1">
                <a:solidFill>
                  <a:srgbClr val="000000"/>
                </a:solidFill>
                <a:latin typeface="Franklin Gothic Book"/>
              </a:rPr>
              <a:t>Пятый уровень</a:t>
            </a:r>
          </a:p>
        </p:txBody>
      </p:sp>
      <p:sp>
        <p:nvSpPr>
          <p:cNvPr id="67" name="PlaceHolder 9"/>
          <p:cNvSpPr>
            <a:spLocks noGrp="1"/>
          </p:cNvSpPr>
          <p:nvPr>
            <p:ph type="dt"/>
          </p:nvPr>
        </p:nvSpPr>
        <p:spPr>
          <a:xfrm>
            <a:off x="6454440" y="5809320"/>
            <a:ext cx="12135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7DF2AB7-5C9F-4898-B5C9-07714E083F33}" type="datetime">
              <a:rPr lang="ru-RU" sz="1200" b="0" strike="noStrike" spc="-1">
                <a:solidFill>
                  <a:srgbClr val="465E9C"/>
                </a:solidFill>
                <a:latin typeface="Rage Italic"/>
              </a:rPr>
              <a:pPr algn="r">
                <a:lnSpc>
                  <a:spcPct val="100000"/>
                </a:lnSpc>
              </a:pPr>
              <a:t>16.03.2022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68" name="PlaceHolder 10"/>
          <p:cNvSpPr>
            <a:spLocks noGrp="1"/>
          </p:cNvSpPr>
          <p:nvPr>
            <p:ph type="ftr"/>
          </p:nvPr>
        </p:nvSpPr>
        <p:spPr>
          <a:xfrm>
            <a:off x="914400" y="5809320"/>
            <a:ext cx="55396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69" name="PlaceHolder 11"/>
          <p:cNvSpPr>
            <a:spLocks noGrp="1"/>
          </p:cNvSpPr>
          <p:nvPr>
            <p:ph type="sldNum"/>
          </p:nvPr>
        </p:nvSpPr>
        <p:spPr>
          <a:xfrm>
            <a:off x="7670160" y="5809320"/>
            <a:ext cx="5536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7880302-246B-43B5-8445-150D1C8BA726}" type="slidenum">
              <a:rPr lang="ru-RU" sz="1400" b="0" strike="noStrike" spc="-1">
                <a:solidFill>
                  <a:srgbClr val="465E9C"/>
                </a:solidFill>
                <a:latin typeface="Rage Italic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107" name="CustomShape 2"/>
            <p:cNvSpPr/>
            <p:nvPr/>
          </p:nvSpPr>
          <p:spPr>
            <a:xfrm>
              <a:off x="0" y="0"/>
              <a:ext cx="716256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8" name="CustomShape 3"/>
            <p:cNvSpPr/>
            <p:nvPr/>
          </p:nvSpPr>
          <p:spPr>
            <a:xfrm>
              <a:off x="1143000" y="0"/>
              <a:ext cx="8000640" cy="6857640"/>
            </a:xfrm>
            <a:prstGeom prst="rect">
              <a:avLst/>
            </a:prstGeom>
            <a:gradFill rotWithShape="0"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09" name="CustomShape 4"/>
          <p:cNvSpPr/>
          <p:nvPr/>
        </p:nvSpPr>
        <p:spPr>
          <a:xfrm rot="10800000">
            <a:off x="628920" y="6069600"/>
            <a:ext cx="7920720" cy="536760"/>
          </a:xfrm>
          <a:custGeom>
            <a:avLst/>
            <a:gdLst/>
            <a:ahLst/>
            <a:cxnLst/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rotWithShape="0">
            <a:gsLst>
              <a:gs pos="0">
                <a:srgbClr val="010101"/>
              </a:gs>
              <a:gs pos="100000">
                <a:srgbClr val="010101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5"/>
          <p:cNvSpPr/>
          <p:nvPr/>
        </p:nvSpPr>
        <p:spPr>
          <a:xfrm>
            <a:off x="731520" y="575280"/>
            <a:ext cx="7695720" cy="571464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CustomShape 6"/>
          <p:cNvSpPr/>
          <p:nvPr/>
        </p:nvSpPr>
        <p:spPr>
          <a:xfrm>
            <a:off x="731520" y="576000"/>
            <a:ext cx="7695720" cy="5714640"/>
          </a:xfrm>
          <a:prstGeom prst="rect">
            <a:avLst/>
          </a:prstGeom>
          <a:blipFill rotWithShape="0">
            <a:blip r:embed="rId15" cstate="print">
              <a:alphaModFix amt="20000"/>
            </a:blip>
            <a:tile/>
          </a:blipFill>
          <a:ln w="6480">
            <a:noFill/>
          </a:ln>
          <a:effectLst>
            <a:outerShdw blurRad="101600" dist="50760" dir="540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2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1435800">
            <a:off x="543600" y="272520"/>
            <a:ext cx="567360" cy="567360"/>
          </a:xfrm>
          <a:prstGeom prst="rect">
            <a:avLst/>
          </a:prstGeom>
          <a:ln>
            <a:noFill/>
          </a:ln>
        </p:spPr>
      </p:pic>
      <p:pic>
        <p:nvPicPr>
          <p:cNvPr id="113" name="Picture 2" descr="C:\Users\Administrator\Desktop\Pushpin Dev\Assets\pushpinLeft.png"/>
          <p:cNvPicPr/>
          <p:nvPr/>
        </p:nvPicPr>
        <p:blipFill>
          <a:blip r:embed="rId16" cstate="print"/>
          <a:stretch/>
        </p:blipFill>
        <p:spPr>
          <a:xfrm rot="4096200">
            <a:off x="8115120" y="298080"/>
            <a:ext cx="566640" cy="566640"/>
          </a:xfrm>
          <a:prstGeom prst="rect">
            <a:avLst/>
          </a:prstGeom>
          <a:ln>
            <a:noFill/>
          </a:ln>
        </p:spPr>
      </p:pic>
      <p:sp>
        <p:nvSpPr>
          <p:cNvPr id="114" name="PlaceHolder 7"/>
          <p:cNvSpPr>
            <a:spLocks noGrp="1"/>
          </p:cNvSpPr>
          <p:nvPr>
            <p:ph type="title"/>
          </p:nvPr>
        </p:nvSpPr>
        <p:spPr>
          <a:xfrm>
            <a:off x="1095120" y="817560"/>
            <a:ext cx="6964920" cy="12020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onstantia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5" name="PlaceHolder 8"/>
          <p:cNvSpPr>
            <a:spLocks noGrp="1"/>
          </p:cNvSpPr>
          <p:nvPr>
            <p:ph type="dt"/>
          </p:nvPr>
        </p:nvSpPr>
        <p:spPr>
          <a:xfrm>
            <a:off x="6454440" y="5809320"/>
            <a:ext cx="12135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444C8D8-B8BD-4F84-85F5-1972658EE1DD}" type="datetime">
              <a:rPr lang="ru-RU" sz="1200" b="0" strike="noStrike" spc="-1">
                <a:solidFill>
                  <a:srgbClr val="465E9C"/>
                </a:solidFill>
                <a:latin typeface="Rage Italic"/>
              </a:rPr>
              <a:pPr algn="r">
                <a:lnSpc>
                  <a:spcPct val="100000"/>
                </a:lnSpc>
              </a:pPr>
              <a:t>16.03.2022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16" name="PlaceHolder 9"/>
          <p:cNvSpPr>
            <a:spLocks noGrp="1"/>
          </p:cNvSpPr>
          <p:nvPr>
            <p:ph type="ftr"/>
          </p:nvPr>
        </p:nvSpPr>
        <p:spPr>
          <a:xfrm>
            <a:off x="914400" y="5809320"/>
            <a:ext cx="55396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17" name="PlaceHolder 10"/>
          <p:cNvSpPr>
            <a:spLocks noGrp="1"/>
          </p:cNvSpPr>
          <p:nvPr>
            <p:ph type="sldNum"/>
          </p:nvPr>
        </p:nvSpPr>
        <p:spPr>
          <a:xfrm>
            <a:off x="7670160" y="5809320"/>
            <a:ext cx="55368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0C104D1-D531-4829-92B6-6F8ED73C196E}" type="slidenum">
              <a:rPr lang="ru-RU" sz="1400" b="0" strike="noStrike" spc="-1">
                <a:solidFill>
                  <a:srgbClr val="465E9C"/>
                </a:solidFill>
                <a:latin typeface="Rage Italic"/>
              </a:rPr>
              <a:pPr algn="r">
                <a:lnSpc>
                  <a:spcPct val="100000"/>
                </a:lnSpc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118" name="PlaceHolder 11"/>
          <p:cNvSpPr>
            <a:spLocks noGrp="1"/>
          </p:cNvSpPr>
          <p:nvPr>
            <p:ph type="body"/>
          </p:nvPr>
        </p:nvSpPr>
        <p:spPr>
          <a:xfrm>
            <a:off x="1298520" y="2121480"/>
            <a:ext cx="3200040" cy="36025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400" b="0" strike="noStrike" spc="-1">
                <a:solidFill>
                  <a:srgbClr val="000000"/>
                </a:solidFill>
                <a:latin typeface="Franklin Gothic Book"/>
              </a:rPr>
              <a:t>Образец текста</a:t>
            </a:r>
          </a:p>
          <a:p>
            <a:pPr marL="640080" lvl="1" indent="-273960">
              <a:lnSpc>
                <a:spcPct val="100000"/>
              </a:lnSpc>
              <a:spcBef>
                <a:spcPts val="43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200" b="0" strike="noStrike" spc="-1">
                <a:solidFill>
                  <a:srgbClr val="000000"/>
                </a:solidFill>
                <a:latin typeface="Franklin Gothic Book"/>
              </a:rPr>
              <a:t>Второй уровень</a:t>
            </a:r>
          </a:p>
          <a:p>
            <a:pPr marL="914400" lvl="2" indent="-228240">
              <a:lnSpc>
                <a:spcPct val="100000"/>
              </a:lnSpc>
              <a:spcBef>
                <a:spcPts val="40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000" b="0" strike="noStrike" spc="-1">
                <a:solidFill>
                  <a:srgbClr val="000000"/>
                </a:solidFill>
                <a:latin typeface="Franklin Gothic Book"/>
              </a:rPr>
              <a:t>Третий уровень</a:t>
            </a:r>
          </a:p>
          <a:p>
            <a:pPr marL="1280160" lvl="3" indent="-228240">
              <a:lnSpc>
                <a:spcPct val="100000"/>
              </a:lnSpc>
              <a:spcBef>
                <a:spcPts val="36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1800" b="0" strike="noStrike" spc="-1">
                <a:solidFill>
                  <a:srgbClr val="000000"/>
                </a:solidFill>
                <a:latin typeface="Franklin Gothic Book"/>
              </a:rPr>
              <a:t>Четвертый уровень</a:t>
            </a:r>
          </a:p>
          <a:p>
            <a:pPr marL="1645920" lvl="4" indent="-228240">
              <a:lnSpc>
                <a:spcPct val="100000"/>
              </a:lnSpc>
              <a:spcBef>
                <a:spcPts val="32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1600" b="0" strike="noStrike" spc="-1">
                <a:solidFill>
                  <a:srgbClr val="000000"/>
                </a:solidFill>
                <a:latin typeface="Franklin Gothic Book"/>
              </a:rPr>
              <a:t>Пятый уровень</a:t>
            </a:r>
          </a:p>
        </p:txBody>
      </p:sp>
      <p:sp>
        <p:nvSpPr>
          <p:cNvPr id="119" name="PlaceHolder 12"/>
          <p:cNvSpPr>
            <a:spLocks noGrp="1"/>
          </p:cNvSpPr>
          <p:nvPr>
            <p:ph type="body"/>
          </p:nvPr>
        </p:nvSpPr>
        <p:spPr>
          <a:xfrm>
            <a:off x="4663440" y="2119320"/>
            <a:ext cx="3200040" cy="3604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400" b="0" strike="noStrike" spc="-1">
                <a:solidFill>
                  <a:srgbClr val="000000"/>
                </a:solidFill>
                <a:latin typeface="Franklin Gothic Book"/>
              </a:rPr>
              <a:t>Образец текста</a:t>
            </a:r>
          </a:p>
          <a:p>
            <a:pPr marL="640080" lvl="1" indent="-273960">
              <a:lnSpc>
                <a:spcPct val="100000"/>
              </a:lnSpc>
              <a:spcBef>
                <a:spcPts val="43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200" b="0" strike="noStrike" spc="-1">
                <a:solidFill>
                  <a:srgbClr val="000000"/>
                </a:solidFill>
                <a:latin typeface="Franklin Gothic Book"/>
              </a:rPr>
              <a:t>Второй уровень</a:t>
            </a:r>
          </a:p>
          <a:p>
            <a:pPr marL="914400" lvl="2" indent="-228240">
              <a:lnSpc>
                <a:spcPct val="100000"/>
              </a:lnSpc>
              <a:spcBef>
                <a:spcPts val="40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000" b="0" strike="noStrike" spc="-1">
                <a:solidFill>
                  <a:srgbClr val="000000"/>
                </a:solidFill>
                <a:latin typeface="Franklin Gothic Book"/>
              </a:rPr>
              <a:t>Третий уровень</a:t>
            </a:r>
          </a:p>
          <a:p>
            <a:pPr marL="1280160" lvl="3" indent="-228240">
              <a:lnSpc>
                <a:spcPct val="100000"/>
              </a:lnSpc>
              <a:spcBef>
                <a:spcPts val="36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1800" b="0" strike="noStrike" spc="-1">
                <a:solidFill>
                  <a:srgbClr val="000000"/>
                </a:solidFill>
                <a:latin typeface="Franklin Gothic Book"/>
              </a:rPr>
              <a:t>Четвертый уровень</a:t>
            </a:r>
          </a:p>
          <a:p>
            <a:pPr marL="1645920" lvl="4" indent="-228240">
              <a:lnSpc>
                <a:spcPct val="100000"/>
              </a:lnSpc>
              <a:spcBef>
                <a:spcPts val="320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1600" b="0" strike="noStrike" spc="-1">
                <a:solidFill>
                  <a:srgbClr val="000000"/>
                </a:solidFill>
                <a:latin typeface="Franklin Gothic Book"/>
              </a:rP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971600" y="1268760"/>
            <a:ext cx="7056784" cy="3816424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000000"/>
                </a:solidFill>
                <a:latin typeface="Constantia"/>
              </a:rPr>
              <a:t>Подготовка </a:t>
            </a:r>
            <a:r>
              <a:rPr sz="4400" dirty="0"/>
              <a:t/>
            </a:r>
            <a:br>
              <a:rPr sz="4400" dirty="0"/>
            </a:br>
            <a:r>
              <a:rPr lang="ru-RU" sz="4400" b="0" strike="noStrike" spc="-1" dirty="0">
                <a:solidFill>
                  <a:srgbClr val="000000"/>
                </a:solidFill>
                <a:latin typeface="Constantia"/>
              </a:rPr>
              <a:t>к сочинению-рассуждению 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Constantia"/>
              </a:rPr>
              <a:t>на морально-этическую тему </a:t>
            </a:r>
          </a:p>
          <a:p>
            <a:pPr algn="ctr">
              <a:lnSpc>
                <a:spcPct val="100000"/>
              </a:lnSpc>
            </a:pPr>
            <a:r>
              <a:rPr lang="ru-RU" sz="4400" b="0" strike="noStrike" spc="-1" dirty="0" smtClean="0">
                <a:solidFill>
                  <a:srgbClr val="000000"/>
                </a:solidFill>
                <a:latin typeface="Constantia"/>
              </a:rPr>
              <a:t>(9</a:t>
            </a:r>
            <a:r>
              <a:rPr lang="ru-RU" sz="4400" b="0" strike="noStrike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Constantia"/>
              </a:rPr>
              <a:t>3) </a:t>
            </a:r>
            <a:r>
              <a:rPr sz="4400" dirty="0"/>
              <a:t/>
            </a:r>
            <a:br>
              <a:rPr sz="4400" dirty="0"/>
            </a:br>
            <a:r>
              <a:rPr lang="ru-RU" sz="4400" b="0" strike="noStrike" spc="-1" dirty="0">
                <a:solidFill>
                  <a:srgbClr val="000000"/>
                </a:solidFill>
                <a:latin typeface="Constantia"/>
              </a:rPr>
              <a:t>в формате 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Constantia"/>
              </a:rPr>
              <a:t>ОГЭ-2022</a:t>
            </a:r>
            <a:endParaRPr lang="ru-RU" sz="4400" b="0" strike="noStrike" spc="-1" dirty="0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1727280" y="3736800"/>
            <a:ext cx="5711760" cy="1523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ru-RU" sz="2400" b="0" strike="noStrike" spc="-1">
                <a:solidFill>
                  <a:srgbClr val="465E9C"/>
                </a:solidFill>
                <a:latin typeface="Franklin Gothic Book"/>
              </a:rPr>
              <a:t> 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764704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Arial" pitchFamily="34" charset="0"/>
              </a:rPr>
              <a:t>СПОСОБЫ ТОЛКОВАНИЯ ЗНАЧЕНИЯ СЛОВА</a:t>
            </a:r>
            <a:r>
              <a:rPr lang="ru-RU" sz="2800" b="1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b="1" dirty="0" smtClean="0">
              <a:latin typeface="Bad Script" pitchFamily="2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lang="ru-RU" sz="28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Описательный способ</a:t>
            </a:r>
            <a:r>
              <a:rPr lang="ru-RU" sz="2800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: Доброта – положительное свойство личности, проявляющееся в неравнодушии к окружающим.</a:t>
            </a:r>
            <a:endParaRPr lang="ru-RU" sz="2800" dirty="0" smtClean="0">
              <a:latin typeface="Bad Scrip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lang="ru-RU" sz="28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Синонимический способ</a:t>
            </a:r>
            <a:r>
              <a:rPr lang="ru-RU" sz="2800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: Равнодушный – черствый, бездушный, нечуткий.</a:t>
            </a:r>
            <a:endParaRPr lang="ru-RU" sz="2800" dirty="0" smtClean="0">
              <a:latin typeface="Bad Scrip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28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Отрицательное определение</a:t>
            </a:r>
            <a:r>
              <a:rPr lang="ru-RU" sz="2800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: Равнодушный человек – тот, кто лишен душевного тепла, милосердия и сострадания по отношению к окружающим, заботится только о себе.</a:t>
            </a:r>
            <a:endParaRPr lang="ru-RU" sz="2800" dirty="0" smtClean="0">
              <a:latin typeface="Bad Script" pitchFamily="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lang="ru-RU" sz="28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Отсылочный способ</a:t>
            </a:r>
            <a:r>
              <a:rPr lang="ru-RU" sz="2800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: Равнодушие – это то же самое, что и духовная слепота.</a:t>
            </a:r>
            <a:endParaRPr lang="ru-RU" sz="2800" dirty="0" smtClean="0">
              <a:latin typeface="Bad Script" pitchFamily="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200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Комментарий</a:t>
            </a:r>
            <a:r>
              <a:rPr lang="ru-RU" sz="4400" b="1" dirty="0" smtClean="0">
                <a:solidFill>
                  <a:srgbClr val="181818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 - это сужение </a:t>
            </a:r>
            <a:r>
              <a:rPr lang="ru-RU" sz="44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толкования</a:t>
            </a:r>
            <a:r>
              <a:rPr lang="ru-RU" sz="4400" b="1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 до объяснения тех </a:t>
            </a:r>
            <a:r>
              <a:rPr lang="ru-RU" sz="44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ключевых слов</a:t>
            </a:r>
            <a:r>
              <a:rPr lang="ru-RU" sz="4400" b="1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, которые отражены в предложенном для </a:t>
            </a:r>
            <a:r>
              <a:rPr lang="ru-RU" sz="4400" b="1" dirty="0" smtClean="0">
                <a:solidFill>
                  <a:srgbClr val="FF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анализа тексте</a:t>
            </a:r>
            <a:r>
              <a:rPr lang="ru-RU" sz="4400" b="1" dirty="0" smtClean="0">
                <a:solidFill>
                  <a:srgbClr val="000000"/>
                </a:solidFill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4400" b="1" dirty="0" smtClean="0">
              <a:latin typeface="Bad Script" pitchFamily="2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988840"/>
            <a:ext cx="4011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ad Script" pitchFamily="2" charset="0"/>
              </a:rPr>
              <a:t>Аргумент из текста</a:t>
            </a:r>
            <a:endParaRPr lang="ru-RU" sz="4000" b="1" dirty="0">
              <a:solidFill>
                <a:srgbClr val="FF0000"/>
              </a:solidFill>
              <a:latin typeface="Bad Script" pitchFamily="2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 dirty="0" smtClean="0">
                <a:solidFill>
                  <a:srgbClr val="FF0000"/>
                </a:solidFill>
                <a:latin typeface="Bad Script" pitchFamily="2" charset="0"/>
              </a:rPr>
              <a:t>Примечание </a:t>
            </a:r>
            <a:endParaRPr lang="ru-RU" sz="3600" b="1" strike="noStrike" spc="-1" dirty="0">
              <a:solidFill>
                <a:srgbClr val="000000"/>
              </a:solidFill>
              <a:latin typeface="Bad Script" pitchFamily="2" charset="0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1463040" y="2119320"/>
            <a:ext cx="6195960" cy="3603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561"/>
              </a:spcBef>
            </a:pPr>
            <a:r>
              <a:rPr lang="ru-RU" sz="3600" b="1" u="sng" strike="noStrike" spc="-1" dirty="0">
                <a:solidFill>
                  <a:srgbClr val="000000"/>
                </a:solidFill>
                <a:uFillTx/>
                <a:latin typeface="Bad Script" pitchFamily="2" charset="0"/>
              </a:rPr>
              <a:t>Оба аргумента могут быть приведены из прочитанного текста</a:t>
            </a:r>
            <a:r>
              <a:rPr lang="ru-RU" sz="3600" b="1" strike="noStrike" spc="-1" dirty="0">
                <a:solidFill>
                  <a:srgbClr val="000000"/>
                </a:solidFill>
                <a:latin typeface="Bad Script" pitchFamily="2" charset="0"/>
              </a:rPr>
              <a:t>, НО не во всех текстах есть второй аргумент.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1095120" y="692640"/>
            <a:ext cx="6964920" cy="13269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FF0000"/>
                </a:solidFill>
                <a:latin typeface="Bad Script" pitchFamily="2" charset="0"/>
              </a:rPr>
              <a:t>Аргумент 2 можно приводить из следующих источников:</a:t>
            </a:r>
            <a:endParaRPr lang="ru-RU" sz="3200" b="0" strike="noStrike" spc="-1" dirty="0">
              <a:solidFill>
                <a:srgbClr val="FF0000"/>
              </a:solidFill>
              <a:latin typeface="Bad Script" pitchFamily="2" charset="0"/>
            </a:endParaRPr>
          </a:p>
        </p:txBody>
      </p:sp>
      <p:sp>
        <p:nvSpPr>
          <p:cNvPr id="185" name="TextShape 2"/>
          <p:cNvSpPr txBox="1"/>
          <p:nvPr/>
        </p:nvSpPr>
        <p:spPr>
          <a:xfrm>
            <a:off x="1331640" y="1988840"/>
            <a:ext cx="6408712" cy="4248472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прочитанного текста </a:t>
            </a: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художественной литературы </a:t>
            </a: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научной литературы</a:t>
            </a: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истории</a:t>
            </a: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кинофильмов </a:t>
            </a: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СМИ </a:t>
            </a: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личного опыта </a:t>
            </a:r>
          </a:p>
          <a:p>
            <a:pPr marL="274320" indent="-273960">
              <a:lnSpc>
                <a:spcPct val="100000"/>
              </a:lnSpc>
              <a:spcBef>
                <a:spcPts val="479"/>
              </a:spcBef>
              <a:buClr>
                <a:srgbClr val="AA2B1E"/>
              </a:buClr>
              <a:buSzPct val="85000"/>
              <a:buFont typeface="Brush Script MT"/>
              <a:buChar char="O"/>
            </a:pPr>
            <a:r>
              <a:rPr lang="ru-RU" sz="2800" b="1" strike="noStrike" spc="-1" dirty="0">
                <a:solidFill>
                  <a:srgbClr val="000000"/>
                </a:solidFill>
                <a:latin typeface="Bad Script" pitchFamily="2" charset="0"/>
              </a:rPr>
              <a:t>опыта других людей</a:t>
            </a: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ru-RU" sz="2400" b="0" strike="noStrike" spc="-1" dirty="0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1095120" y="0"/>
            <a:ext cx="6964920" cy="134076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FF0000"/>
                </a:solidFill>
                <a:latin typeface="Bad Script" pitchFamily="2" charset="0"/>
              </a:rPr>
              <a:t>Вывод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1052736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ad Script" pitchFamily="2" charset="0"/>
              </a:rPr>
              <a:t>Задача вывода </a:t>
            </a:r>
            <a:r>
              <a:rPr lang="ru-RU" sz="3200" b="1" dirty="0" smtClean="0">
                <a:latin typeface="Bad Script" pitchFamily="2" charset="0"/>
              </a:rPr>
              <a:t>— подвести </a:t>
            </a:r>
            <a:r>
              <a:rPr lang="ru-RU" sz="3200" b="1" dirty="0" smtClean="0">
                <a:solidFill>
                  <a:srgbClr val="FF0000"/>
                </a:solidFill>
                <a:latin typeface="Bad Script" pitchFamily="2" charset="0"/>
              </a:rPr>
              <a:t>итог, обобщить сказанное.</a:t>
            </a:r>
            <a:r>
              <a:rPr lang="ru-RU" sz="3200" b="1" dirty="0" smtClean="0">
                <a:latin typeface="Bad Script" pitchFamily="2" charset="0"/>
              </a:rPr>
              <a:t> Он должен быть </a:t>
            </a:r>
            <a:r>
              <a:rPr lang="ru-RU" sz="3200" b="1" dirty="0" smtClean="0">
                <a:solidFill>
                  <a:srgbClr val="FF0000"/>
                </a:solidFill>
                <a:latin typeface="Bad Script" pitchFamily="2" charset="0"/>
              </a:rPr>
              <a:t>логически связан </a:t>
            </a:r>
            <a:r>
              <a:rPr lang="ru-RU" sz="3200" b="1" dirty="0" smtClean="0">
                <a:latin typeface="Bad Script" pitchFamily="2" charset="0"/>
              </a:rPr>
              <a:t>с предыдущим изложением и  </a:t>
            </a:r>
            <a:r>
              <a:rPr lang="ru-RU" sz="3200" b="1" dirty="0" smtClean="0">
                <a:solidFill>
                  <a:srgbClr val="FF0000"/>
                </a:solidFill>
                <a:latin typeface="Bad Script" pitchFamily="2" charset="0"/>
              </a:rPr>
              <a:t>не должен противоречить</a:t>
            </a:r>
            <a:r>
              <a:rPr lang="ru-RU" sz="3200" b="1" dirty="0" smtClean="0">
                <a:latin typeface="Bad Script" pitchFamily="2" charset="0"/>
              </a:rPr>
              <a:t> по смыслу </a:t>
            </a:r>
            <a:r>
              <a:rPr lang="ru-RU" sz="3200" b="1" dirty="0" smtClean="0">
                <a:solidFill>
                  <a:srgbClr val="FF0000"/>
                </a:solidFill>
                <a:latin typeface="Bad Script" pitchFamily="2" charset="0"/>
              </a:rPr>
              <a:t>тезису и аргументам</a:t>
            </a:r>
            <a:r>
              <a:rPr lang="ru-RU" sz="3200" b="1" dirty="0" smtClean="0">
                <a:latin typeface="Bad Script" pitchFamily="2" charset="0"/>
              </a:rPr>
              <a:t>.</a:t>
            </a:r>
          </a:p>
          <a:p>
            <a:r>
              <a:rPr lang="ru-RU" sz="3200" b="1" dirty="0" smtClean="0">
                <a:latin typeface="Bad Script" pitchFamily="2" charset="0"/>
              </a:rPr>
              <a:t>Попробуйте написать в заключение вывод, который вы сделали, анализируя аргументы. В заключение вы можете написать </a:t>
            </a:r>
            <a:r>
              <a:rPr lang="ru-RU" sz="3200" b="1" dirty="0" smtClean="0">
                <a:solidFill>
                  <a:srgbClr val="FF0000"/>
                </a:solidFill>
                <a:latin typeface="Bad Script" pitchFamily="2" charset="0"/>
              </a:rPr>
              <a:t>НАСКОЛЬКО ВАЖНА ЛЮБОВЬ МАТЕРИ К СВОЕМУ РЕБЕНКУ.</a:t>
            </a:r>
            <a:r>
              <a:rPr lang="ru-RU" sz="3200" b="1" i="1" dirty="0" smtClean="0">
                <a:solidFill>
                  <a:srgbClr val="FF0000"/>
                </a:solidFill>
                <a:latin typeface="Bad Script" pitchFamily="2" charset="0"/>
              </a:rPr>
              <a:t> </a:t>
            </a:r>
            <a:endParaRPr lang="ru-RU" sz="3200" b="1" dirty="0">
              <a:solidFill>
                <a:srgbClr val="FF0000"/>
              </a:solidFill>
              <a:latin typeface="Bad Script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 rot="10800000" flipV="1">
            <a:off x="1115616" y="2092503"/>
            <a:ext cx="76328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Знаю…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d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Понимаю…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943634"/>
              </a:solidFill>
              <a:effectLst/>
              <a:latin typeface="Bad Script" pitchFamily="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Bad Script" pitchFamily="2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ad Script" pitchFamily="2" charset="0"/>
                <a:ea typeface="Times New Roman" pitchFamily="18" charset="0"/>
                <a:cs typeface="Arial" pitchFamily="34" charset="0"/>
              </a:rPr>
              <a:t>Могу использовать информацию …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d Script" pitchFamily="2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899592" y="1299901"/>
            <a:ext cx="727280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Максим Горький говорил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ad Script" pitchFamily="2" charset="0"/>
                <a:ea typeface="Times New Roman" pitchFamily="18" charset="0"/>
                <a:cs typeface="Times New Roman" pitchFamily="18" charset="0"/>
              </a:rPr>
              <a:t>: "О матерях можно рассказывать бесконечно. Так неизбежна та любовь, которой одаривает мать своё дитя. А главное - бескорыстна."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ad Script" pitchFamily="2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95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Bad Script" pitchFamily="2" charset="0"/>
              </a:rPr>
              <a:t>СПАСИБО ЗА ВНИМАНИЕ!</a:t>
            </a:r>
            <a:r>
              <a:rPr b="1" dirty="0">
                <a:latin typeface="Bad Script" pitchFamily="2" charset="0"/>
              </a:rPr>
              <a:t/>
            </a:r>
            <a:br>
              <a:rPr b="1" dirty="0">
                <a:latin typeface="Bad Script" pitchFamily="2" charset="0"/>
              </a:rPr>
            </a:br>
            <a:endParaRPr lang="ru-RU" sz="4400" b="1" strike="noStrike" spc="-1" dirty="0">
              <a:solidFill>
                <a:srgbClr val="000000"/>
              </a:solidFill>
              <a:latin typeface="Bad Script" pitchFamily="2" charset="0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1463040" y="1628800"/>
            <a:ext cx="6195960" cy="40941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74320" indent="-273960" algn="ctr">
              <a:lnSpc>
                <a:spcPct val="100000"/>
              </a:lnSpc>
              <a:spcBef>
                <a:spcPts val="799"/>
              </a:spcBef>
            </a:pPr>
            <a:r>
              <a:rPr lang="ru-RU" sz="4000" b="1" strike="noStrike" spc="-1" dirty="0">
                <a:solidFill>
                  <a:srgbClr val="000000"/>
                </a:solidFill>
                <a:latin typeface="Bad Script" pitchFamily="2" charset="0"/>
              </a:rPr>
              <a:t>Желаю всем </a:t>
            </a:r>
          </a:p>
          <a:p>
            <a:pPr marL="274320" indent="-273960" algn="ctr">
              <a:lnSpc>
                <a:spcPct val="100000"/>
              </a:lnSpc>
              <a:spcBef>
                <a:spcPts val="799"/>
              </a:spcBef>
            </a:pPr>
            <a:r>
              <a:rPr lang="ru-RU" sz="4000" b="1" strike="noStrike" spc="-1" dirty="0">
                <a:solidFill>
                  <a:srgbClr val="000000"/>
                </a:solidFill>
                <a:latin typeface="Bad Script" pitchFamily="2" charset="0"/>
              </a:rPr>
              <a:t>успешной и плодотворной </a:t>
            </a:r>
          </a:p>
          <a:p>
            <a:pPr marL="274320" indent="-273960" algn="ctr">
              <a:lnSpc>
                <a:spcPct val="100000"/>
              </a:lnSpc>
              <a:spcBef>
                <a:spcPts val="799"/>
              </a:spcBef>
            </a:pPr>
            <a:r>
              <a:rPr lang="ru-RU" sz="4000" b="1" strike="noStrike" spc="-1" dirty="0">
                <a:solidFill>
                  <a:srgbClr val="000000"/>
                </a:solidFill>
                <a:latin typeface="Bad Script" pitchFamily="2" charset="0"/>
              </a:rPr>
              <a:t>работы! </a:t>
            </a:r>
          </a:p>
        </p:txBody>
      </p:sp>
      <p:pic>
        <p:nvPicPr>
          <p:cNvPr id="1026" name="Picture 2" descr="D:\Открытый урок  9б 16.03.2022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71079">
            <a:off x="323528" y="3212976"/>
            <a:ext cx="3145532" cy="3289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Открытый урок 9 б 16.03.2022\EWCAIg5XkAMw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707890"/>
            <a:ext cx="7553165" cy="53854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1095120" y="332656"/>
            <a:ext cx="6964920" cy="864096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000000"/>
                </a:solidFill>
                <a:latin typeface="Constantia"/>
              </a:rPr>
              <a:t>Формулировка задания</a:t>
            </a:r>
            <a:endParaRPr lang="ru-RU" sz="4400" b="0" strike="noStrike" spc="-1" dirty="0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1115640" y="1124744"/>
            <a:ext cx="6912360" cy="4823896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9.3 Как Вы понимаете значение слова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…………………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Constantia"/>
              </a:rPr>
              <a:t>?</a:t>
            </a:r>
            <a:endParaRPr lang="ru-RU" sz="2000" b="0" strike="noStrike" spc="-1" dirty="0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Сформулируйте</a:t>
            </a: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 и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прокомментируйте</a:t>
            </a: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 данное Вами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определение.</a:t>
            </a: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 Напишите сочинение-рассуждение на тему 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Constantia"/>
              </a:rPr>
              <a:t>«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…………..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Constantia"/>
              </a:rPr>
              <a:t>», </a:t>
            </a: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взяв в качестве тезиса данное Вами определение. Аргументируя свой тезис,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приведите 2 примера-аргумента</a:t>
            </a: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, подтверждающих Ваши рассуждения: один пример-аргумент приведите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из прочитанного текста</a:t>
            </a: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, а второй —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из Вашего жизненного опыта.</a:t>
            </a:r>
            <a:endParaRPr lang="ru-RU" sz="2000" b="0" strike="noStrike" spc="-1" dirty="0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Объём сочинения должен составлять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не менее 70 слов.</a:t>
            </a:r>
            <a:endParaRPr lang="ru-RU" sz="2000" b="0" strike="noStrike" spc="-1" dirty="0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Если сочинение представляет собой пересказанный или полностью переписанный исходный текст без каких бы то ни было комментариев, то такая работа оценивается нулём баллов.</a:t>
            </a:r>
            <a:endParaRPr lang="ru-RU" sz="2000" b="0" strike="noStrike" spc="-1" dirty="0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Сочинение пишите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аккуратно,</a:t>
            </a:r>
            <a:r>
              <a:rPr lang="ru-RU" sz="2000" b="0" strike="noStrike" spc="-1" dirty="0">
                <a:solidFill>
                  <a:srgbClr val="000000"/>
                </a:solidFill>
                <a:latin typeface="Constantia"/>
              </a:rPr>
              <a:t> </a:t>
            </a:r>
            <a:r>
              <a:rPr lang="ru-RU" sz="2000" b="1" u="sng" strike="noStrike" spc="-1" dirty="0">
                <a:solidFill>
                  <a:srgbClr val="000000"/>
                </a:solidFill>
                <a:uFillTx/>
                <a:latin typeface="Constantia"/>
              </a:rPr>
              <a:t>разборчивым почерком.</a:t>
            </a:r>
            <a:endParaRPr lang="ru-RU" sz="2000" b="0" strike="noStrike" spc="-1" dirty="0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endParaRPr lang="ru-RU" sz="1800" b="0" strike="noStrike" spc="-1" dirty="0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820891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ad Script" pitchFamily="2" charset="0"/>
              </a:rPr>
              <a:t>1.Комментарий -</a:t>
            </a:r>
            <a:r>
              <a:rPr lang="ru-RU" sz="2400" b="1" dirty="0" smtClean="0">
                <a:latin typeface="Bad Script" pitchFamily="2" charset="0"/>
              </a:rPr>
              <a:t>                 А) положение, утверждение,     </a:t>
            </a:r>
          </a:p>
          <a:p>
            <a:r>
              <a:rPr lang="ru-RU" sz="2400" b="1" dirty="0" smtClean="0">
                <a:latin typeface="Bad Script" pitchFamily="2" charset="0"/>
              </a:rPr>
              <a:t> </a:t>
            </a:r>
            <a:r>
              <a:rPr lang="ru-RU" sz="2400" b="1" dirty="0" smtClean="0">
                <a:latin typeface="Bad Script" pitchFamily="2" charset="0"/>
              </a:rPr>
              <a:t>                                 которое надо доказать</a:t>
            </a:r>
          </a:p>
          <a:p>
            <a:endParaRPr lang="ru-RU" sz="2000" b="1" dirty="0" smtClean="0">
              <a:latin typeface="Bad Script" pitchFamily="2" charset="0"/>
            </a:endParaRPr>
          </a:p>
          <a:p>
            <a:endParaRPr lang="ru-RU" sz="2000" b="1" dirty="0" smtClean="0">
              <a:latin typeface="Bad Script" pitchFamily="2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ad Script" pitchFamily="2" charset="0"/>
              </a:rPr>
              <a:t>2. Аргумент </a:t>
            </a:r>
            <a:r>
              <a:rPr lang="ru-RU" sz="2000" b="1" dirty="0" smtClean="0">
                <a:solidFill>
                  <a:srgbClr val="FF0000"/>
                </a:solidFill>
                <a:latin typeface="Bad Script" pitchFamily="2" charset="0"/>
              </a:rPr>
              <a:t>-                      </a:t>
            </a:r>
            <a:r>
              <a:rPr lang="ru-RU" sz="2400" b="1" dirty="0" smtClean="0">
                <a:latin typeface="Bad Script" pitchFamily="2" charset="0"/>
              </a:rPr>
              <a:t>Б) сужение толкования до </a:t>
            </a:r>
          </a:p>
          <a:p>
            <a:r>
              <a:rPr lang="ru-RU" sz="2400" b="1" dirty="0" smtClean="0">
                <a:latin typeface="Bad Script" pitchFamily="2" charset="0"/>
              </a:rPr>
              <a:t> </a:t>
            </a:r>
            <a:r>
              <a:rPr lang="ru-RU" sz="2400" b="1" dirty="0" smtClean="0">
                <a:latin typeface="Bad Script" pitchFamily="2" charset="0"/>
              </a:rPr>
              <a:t>                                  объяснения ключевых</a:t>
            </a:r>
          </a:p>
          <a:p>
            <a:r>
              <a:rPr lang="ru-RU" sz="2400" b="1" dirty="0" smtClean="0">
                <a:latin typeface="Bad Script" pitchFamily="2" charset="0"/>
              </a:rPr>
              <a:t> </a:t>
            </a:r>
            <a:r>
              <a:rPr lang="ru-RU" sz="2400" b="1" dirty="0" smtClean="0">
                <a:latin typeface="Bad Script" pitchFamily="2" charset="0"/>
              </a:rPr>
              <a:t>                                 слов , которые отражены</a:t>
            </a:r>
          </a:p>
          <a:p>
            <a:r>
              <a:rPr lang="ru-RU" sz="2400" b="1" dirty="0" smtClean="0">
                <a:latin typeface="Bad Script" pitchFamily="2" charset="0"/>
              </a:rPr>
              <a:t> </a:t>
            </a:r>
            <a:r>
              <a:rPr lang="ru-RU" sz="2400" b="1" dirty="0" smtClean="0">
                <a:latin typeface="Bad Script" pitchFamily="2" charset="0"/>
              </a:rPr>
              <a:t>                                  в предложенном тексте</a:t>
            </a:r>
          </a:p>
          <a:p>
            <a:endParaRPr lang="ru-RU" sz="2000" b="1" dirty="0" smtClean="0">
              <a:latin typeface="Bad Script" pitchFamily="2" charset="0"/>
            </a:endParaRPr>
          </a:p>
          <a:p>
            <a:endParaRPr lang="ru-RU" sz="2000" b="1" dirty="0" smtClean="0">
              <a:latin typeface="Bad Script" pitchFamily="2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ad Script" pitchFamily="2" charset="0"/>
              </a:rPr>
              <a:t>3. Тезис -                      </a:t>
            </a:r>
            <a:r>
              <a:rPr lang="ru-RU" sz="2400" b="1" dirty="0" smtClean="0">
                <a:latin typeface="Bad Script" pitchFamily="2" charset="0"/>
              </a:rPr>
              <a:t>В) доказательства, факты,</a:t>
            </a:r>
          </a:p>
          <a:p>
            <a:r>
              <a:rPr lang="ru-RU" sz="2400" b="1" dirty="0" smtClean="0">
                <a:latin typeface="Bad Script" pitchFamily="2" charset="0"/>
              </a:rPr>
              <a:t> </a:t>
            </a:r>
            <a:r>
              <a:rPr lang="ru-RU" sz="2400" b="1" dirty="0" smtClean="0">
                <a:latin typeface="Bad Script" pitchFamily="2" charset="0"/>
              </a:rPr>
              <a:t>                                подтверждающие выдвинутый тезис</a:t>
            </a:r>
            <a:endParaRPr lang="ru-RU" sz="2000" b="1" dirty="0" smtClean="0">
              <a:latin typeface="Bad Script" pitchFamily="2" charset="0"/>
            </a:endParaRPr>
          </a:p>
          <a:p>
            <a:endParaRPr lang="ru-RU" sz="2000" b="1" dirty="0" smtClean="0">
              <a:latin typeface="Bad Script" pitchFamily="2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ad Script" pitchFamily="2" charset="0"/>
              </a:rPr>
              <a:t>4. Вывод </a:t>
            </a:r>
            <a:r>
              <a:rPr lang="ru-RU" sz="2000" b="1" smtClean="0">
                <a:solidFill>
                  <a:srgbClr val="FF0000"/>
                </a:solidFill>
                <a:latin typeface="Bad Script" pitchFamily="2" charset="0"/>
              </a:rPr>
              <a:t>-                          </a:t>
            </a:r>
            <a:r>
              <a:rPr lang="ru-RU" sz="2000" b="1" dirty="0" smtClean="0">
                <a:latin typeface="Bad Script" pitchFamily="2" charset="0"/>
              </a:rPr>
              <a:t>Г) заключение, итог рассуждения</a:t>
            </a:r>
          </a:p>
          <a:p>
            <a:endParaRPr lang="ru-RU" b="1" dirty="0" smtClean="0">
              <a:latin typeface="Bad Script" pitchFamily="2" charset="0"/>
            </a:endParaRPr>
          </a:p>
          <a:p>
            <a:r>
              <a:rPr lang="ru-RU" b="1" dirty="0" smtClean="0">
                <a:latin typeface="Bad Script" pitchFamily="2" charset="0"/>
              </a:rPr>
              <a:t>            </a:t>
            </a:r>
            <a:endParaRPr lang="ru-RU" b="1" dirty="0">
              <a:latin typeface="Bad Script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95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onstantia"/>
              </a:rPr>
              <a:t>В сочинении должно быть 4</a:t>
            </a:r>
            <a:r>
              <a:rPr lang="ru-RU" sz="4400" b="1" u="sng" strike="noStrike" spc="-1">
                <a:solidFill>
                  <a:srgbClr val="000000"/>
                </a:solidFill>
                <a:uFillTx/>
                <a:latin typeface="Constantia"/>
              </a:rPr>
              <a:t> абзаца:</a:t>
            </a:r>
            <a:r>
              <a:rPr lang="ru-RU" sz="4400" b="0" strike="noStrike" spc="-1">
                <a:solidFill>
                  <a:srgbClr val="000000"/>
                </a:solidFill>
                <a:latin typeface="Constantia"/>
              </a:rPr>
              <a:t> </a:t>
            </a:r>
            <a:endParaRPr lang="ru-RU" sz="44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1463040" y="2119320"/>
            <a:ext cx="6195960" cy="3603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Constantia"/>
              </a:rPr>
              <a:t>1. Определение понятия + комментарий</a:t>
            </a:r>
            <a:endParaRPr lang="ru-RU" sz="3200" b="0" strike="noStrike" spc="-1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Constantia"/>
              </a:rPr>
              <a:t>2. Аргумент из исходного текста</a:t>
            </a:r>
            <a:endParaRPr lang="ru-RU" sz="3200" b="0" strike="noStrike" spc="-1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Constantia"/>
              </a:rPr>
              <a:t>3. Аргумент из жизни</a:t>
            </a:r>
            <a:endParaRPr lang="ru-RU" sz="3200" b="0" strike="noStrike" spc="-1">
              <a:solidFill>
                <a:srgbClr val="000000"/>
              </a:solidFill>
              <a:latin typeface="Franklin Gothic Book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Constantia"/>
              </a:rPr>
              <a:t>4. Вывод</a:t>
            </a:r>
            <a:endParaRPr lang="ru-RU" sz="32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000"/>
          </a:bodyPr>
          <a:lstStyle/>
          <a:p>
            <a:pPr algn="ctr">
              <a:lnSpc>
                <a:spcPct val="100000"/>
              </a:lnSpc>
            </a:pPr>
            <a:endParaRPr lang="ru-RU" sz="4400" b="0" strike="noStrike" spc="-1" dirty="0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3568" y="942092"/>
            <a:ext cx="799288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Текст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(1)Все мамы разные: молодые, красивые, седые и уставшие, добрые и строгие. (2)Но до самой старости они остаются для нас всё теми же мамами. (3)Ведь и взрослому человеку, так же как и ребёнку, нужен мамин совет. (4)Только мама, невзирая ни на что, поддержит в любых хороших начинаниях, а иногда и выручит в трудную минуту, простит тебе любую ошибку и неудачу, грубое слово и непонимание. (5)Только вздохнёт тихонько, смахнёт украдкой слезу с грустных глаз и... простит тебя.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(6)Ведь сердце матери бездонно. (7)Ведь сердце матери способно простить тебе всё на свете. (8)Вдруг вспомнилось стихотворение Дмитрия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8181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Кедрина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 том, как сын, вырвав сердце матери, понёс его жестокой возлюбленной. (9)Нелёгок был его путь, на скользком пороге он оступился и упал. (10)И в этот момент услышал, как сердце спросило: «Не ушибся, сынок?» (11)Мама простила предательство сына и его жестокость, потому что не может она иначе...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1095120" y="817560"/>
            <a:ext cx="6964920" cy="12020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000"/>
          </a:bodyPr>
          <a:lstStyle/>
          <a:p>
            <a:pPr algn="ctr">
              <a:lnSpc>
                <a:spcPct val="100000"/>
              </a:lnSpc>
            </a:pPr>
            <a:endParaRPr lang="ru-RU" sz="4400" b="0" strike="noStrike" spc="-1" dirty="0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692696"/>
            <a:ext cx="705678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(12)А руки матери... (13)Вы задумывались когда-нибудь, как много делают для вас мамины руки, как натружены они, как беспокойны – добрые, нежные, сильные и заботливые мамины руки. (14)Они самое первое, что мы почувствовали в жизни, когда пришли в этот новый, незнакомый</a:t>
            </a:r>
            <a:br>
              <a:rPr lang="ru-RU" sz="2000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удивительный мир. (15)Они прижали нас к груди, защитив от невзгод</a:t>
            </a:r>
            <a:br>
              <a:rPr lang="ru-RU" sz="2000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тревог. (16)Мамина ладошка коснётся твоих волос, потреплет их игриво, и вот ушли все неприятности и огорчения, как будто мама отвела их от тебя своей материнской рукой. (17)Самое дорогое сокровище, самая большая ценность в нашей жизни – руки нашей мамы! (18)Взявшие на себя всю боль и холод, все раны и удары жизни, все тяжести и непогоды – всё то, что ограждает нас от невзгод и позволяет быть счастливыми.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764704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(19)К сожалению, мы редко задумываемся о том, сколько времени и сил, сколько труда и здоровья, сколько ласки и заботы тратит на нас мама. (20)Вырастаем и, уехав из родного дома, забываем позвонить, написать пару строчек, подписать открытку к празднику. (21)А мама ждёт!</a:t>
            </a:r>
            <a:br>
              <a:rPr lang="ru-RU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(22)И находит любые оправдания нашей чёрствости, нашей занятости, нашему невниманию.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(23)К сожалению, многие слишком поздно понимают, что забыли сказать много хороших слов своим мамам. (24)Чтобы этого не произошло, нужно дарить тепло матерям каждый день и час, ведь благодарные дети –   лучший подарок для них.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(25)Сколько бы мы ни говорили о маме, этого будет мало. (26)Каждая мама бескорыстно сделает всё для своего ребёнка.(27)Она будет переживать за твою судьбу независимо от того, сколько тебе лет.(28)Она отругает своего повзрослевшего ребёнка, а потом порадуется за него и обязательно отметит все хорошие перемены, которые произошли с её всегда маленьким родным человечком. (29)Мама отдаст всё за то, чтобы ты стал настоящим человеком.  (По И. Селивёрстовой)*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i="1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lang="ru-RU" b="1" i="1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Селивёрстова</a:t>
            </a:r>
            <a:r>
              <a:rPr lang="ru-RU" i="1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b="1" i="1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Инна</a:t>
            </a:r>
            <a:r>
              <a:rPr lang="ru-RU" i="1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– современная писательница и поэтесса.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836712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Bad Script" pitchFamily="2" charset="0"/>
              </a:rPr>
              <a:t>   Рассуждаем над понятием</a:t>
            </a:r>
          </a:p>
          <a:p>
            <a:r>
              <a:rPr lang="ru-RU" sz="4000" b="1" dirty="0" smtClean="0">
                <a:latin typeface="Bad Script" pitchFamily="2" charset="0"/>
              </a:rPr>
              <a:t>      </a:t>
            </a:r>
            <a:endParaRPr lang="ru-RU" sz="4000" b="1" dirty="0">
              <a:latin typeface="Bad Script" pitchFamily="2" charset="0"/>
            </a:endParaRPr>
          </a:p>
        </p:txBody>
      </p:sp>
      <p:pic>
        <p:nvPicPr>
          <p:cNvPr id="15362" name="Picture 2" descr="C:\Users\ольга\Desktop\Открытый урок 9 б 16.03.2022\depositphotos_181176320-stock-illustration-vector-illustration-with-red-love.jpg"/>
          <p:cNvPicPr>
            <a:picLocks noChangeAspect="1" noChangeArrowheads="1"/>
          </p:cNvPicPr>
          <p:nvPr/>
        </p:nvPicPr>
        <p:blipFill>
          <a:blip r:embed="rId2" cstate="print"/>
          <a:srcRect l="3445" t="3453" r="1805" b="10214"/>
          <a:stretch>
            <a:fillRect/>
          </a:stretch>
        </p:blipFill>
        <p:spPr bwMode="auto">
          <a:xfrm>
            <a:off x="1043608" y="1628801"/>
            <a:ext cx="7344816" cy="45365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03849" y="3356992"/>
            <a:ext cx="32403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Bad Script" pitchFamily="2" charset="0"/>
              </a:rPr>
              <a:t>«материнская</a:t>
            </a:r>
          </a:p>
          <a:p>
            <a:r>
              <a:rPr lang="ru-RU" sz="4000" b="1" dirty="0" smtClean="0">
                <a:latin typeface="Bad Script" pitchFamily="2" charset="0"/>
              </a:rPr>
              <a:t>   любовь»      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2204864"/>
            <a:ext cx="2226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жертвенность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79912" y="2276872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милосердие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220486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забота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403648" y="350100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ласка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63688" y="4797152"/>
            <a:ext cx="1531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чуткость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95936" y="5157192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долг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652120" y="4797152"/>
            <a:ext cx="2977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самоотверженность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732240" y="342900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жалость</a:t>
            </a:r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800</TotalTime>
  <Words>610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сочинению-рассуждению в формате ОГЭ</dc:title>
  <dc:creator>User</dc:creator>
  <cp:lastModifiedBy>Харитонова Ольга</cp:lastModifiedBy>
  <cp:revision>76</cp:revision>
  <dcterms:created xsi:type="dcterms:W3CDTF">2018-06-15T04:35:47Z</dcterms:created>
  <dcterms:modified xsi:type="dcterms:W3CDTF">2022-03-16T08:31:05Z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22</vt:i4>
  </property>
</Properties>
</file>