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5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1" r:id="rId16"/>
    <p:sldId id="272" r:id="rId17"/>
    <p:sldId id="270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Стефан Пермский</a:t>
            </a:r>
            <a:endParaRPr lang="ru-RU" dirty="0"/>
          </a:p>
        </p:txBody>
      </p:sp>
      <p:pic>
        <p:nvPicPr>
          <p:cNvPr id="4" name="Содержимое 3" descr="stefan-permskij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03852" y="2526792"/>
            <a:ext cx="2570770" cy="2414016"/>
          </a:xfrm>
        </p:spPr>
      </p:pic>
      <p:pic>
        <p:nvPicPr>
          <p:cNvPr id="7" name="Содержимое 6" descr="10356_xPrQ4_1SQ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5056187" y="1981200"/>
            <a:ext cx="3505200" cy="3505200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Анбур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Стефан не только мечтал, но и активно действовал. На основе рунических знаков он составил азбуку и перевел на зырянский язык часть Библии.</a:t>
            </a:r>
            <a:endParaRPr lang="ru-RU" dirty="0"/>
          </a:p>
        </p:txBody>
      </p:sp>
      <p:pic>
        <p:nvPicPr>
          <p:cNvPr id="6" name="Содержимое 5" descr="b38c460e4c135863ccf14b86d6829fec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933950" y="1482905"/>
            <a:ext cx="3749675" cy="450179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Стефан Пермский</a:t>
            </a:r>
            <a:endParaRPr lang="ru-RU" dirty="0"/>
          </a:p>
        </p:txBody>
      </p:sp>
      <p:pic>
        <p:nvPicPr>
          <p:cNvPr id="5" name="Содержимое 4" descr="unnamed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150640" y="1447800"/>
            <a:ext cx="3277195" cy="4572000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Он и не думал об обрусении зырян — он нес им Священное Писание на их национальном языке. Оставалось получить благословение иерархов церкви и начать миссионерскую деятельность.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Стефан Пермский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Это была его миссия.</a:t>
            </a:r>
          </a:p>
          <a:p>
            <a:r>
              <a:rPr lang="ru-RU" b="1" dirty="0" smtClean="0"/>
              <a:t>Миссионер</a:t>
            </a:r>
            <a:r>
              <a:rPr lang="ru-RU" dirty="0" smtClean="0"/>
              <a:t>-</a:t>
            </a:r>
            <a:r>
              <a:rPr lang="ru-RU" b="1" dirty="0" smtClean="0"/>
              <a:t>это</a:t>
            </a:r>
            <a:r>
              <a:rPr lang="ru-RU" dirty="0" smtClean="0"/>
              <a:t> член религиозной группы, направленный в какой-либо район для продвижения своей веры или выполнения служений, таких как образование, грамотность</a:t>
            </a:r>
            <a:endParaRPr lang="ru-RU" dirty="0"/>
          </a:p>
        </p:txBody>
      </p:sp>
      <p:pic>
        <p:nvPicPr>
          <p:cNvPr id="5" name="Содержимое 4" descr="Без названия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357818" y="1643050"/>
            <a:ext cx="2786081" cy="4714907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Мини-тест</a:t>
            </a:r>
            <a:endParaRPr lang="ru-RU" dirty="0"/>
          </a:p>
        </p:txBody>
      </p:sp>
      <p:pic>
        <p:nvPicPr>
          <p:cNvPr id="7" name="Содержимое 6" descr="vkartinkax133_4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66850" y="1909762"/>
            <a:ext cx="6667500" cy="364807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1.В </a:t>
            </a:r>
            <a:r>
              <a:rPr lang="ru-RU" dirty="0" smtClean="0"/>
              <a:t>каком городе родился Стефан </a:t>
            </a:r>
            <a:r>
              <a:rPr lang="ru-RU" dirty="0" smtClean="0"/>
              <a:t>Пермский?</a:t>
            </a:r>
            <a:endParaRPr lang="ru-RU" dirty="0"/>
          </a:p>
        </p:txBody>
      </p:sp>
      <p:pic>
        <p:nvPicPr>
          <p:cNvPr id="5" name="Содержимое 4" descr="unnamed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162002" y="1447800"/>
            <a:ext cx="3277195" cy="4572000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4294967295"/>
          </p:nvPr>
        </p:nvSpPr>
        <p:spPr>
          <a:xfrm>
            <a:off x="5394325" y="1447800"/>
            <a:ext cx="3749675" cy="4572000"/>
          </a:xfrm>
        </p:spPr>
        <p:txBody>
          <a:bodyPr/>
          <a:lstStyle/>
          <a:p>
            <a:r>
              <a:rPr lang="ru-RU" dirty="0" smtClean="0"/>
              <a:t>?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2.В каком году была создана </a:t>
            </a:r>
            <a:r>
              <a:rPr lang="ru-RU" dirty="0" err="1" smtClean="0"/>
              <a:t>Анбур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Содержимое 3" descr="12142abe84ae8ac83630728c35da2635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143000" y="1447800"/>
            <a:ext cx="7315200" cy="4572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3.Сколько букв в </a:t>
            </a:r>
            <a:r>
              <a:rPr lang="ru-RU" dirty="0" err="1" smtClean="0"/>
              <a:t>Анбуре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Содержимое 3" descr="stephan_permskiy-05_mainPhoto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77045" y="1447800"/>
            <a:ext cx="5447109" cy="4572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4.Как называется </a:t>
            </a:r>
            <a:r>
              <a:rPr lang="ru-RU" dirty="0" err="1" smtClean="0"/>
              <a:t>человек,который</a:t>
            </a:r>
            <a:r>
              <a:rPr lang="ru-RU" dirty="0" smtClean="0"/>
              <a:t> просвещает людей?</a:t>
            </a:r>
            <a:endParaRPr lang="ru-RU" dirty="0"/>
          </a:p>
        </p:txBody>
      </p:sp>
      <p:pic>
        <p:nvPicPr>
          <p:cNvPr id="7" name="Содержимое 6" descr="_А.В. Стефан Пермский и сотник Пама. 2005._0.preview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03947" y="1447800"/>
            <a:ext cx="3593306" cy="4572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5.На какую реку прибыл Стефан Пермский?</a:t>
            </a:r>
            <a:endParaRPr lang="ru-RU" dirty="0"/>
          </a:p>
        </p:txBody>
      </p:sp>
      <p:pic>
        <p:nvPicPr>
          <p:cNvPr id="4" name="Содержимое 3" descr="_А.В. Торжество христианской веры. 2005.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00600" y="1447800"/>
            <a:ext cx="3600000" cy="45720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Ответы: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1.Великий Устюг</a:t>
            </a:r>
          </a:p>
          <a:p>
            <a:r>
              <a:rPr lang="ru-RU" dirty="0" smtClean="0"/>
              <a:t>2.1372 год</a:t>
            </a:r>
          </a:p>
          <a:p>
            <a:r>
              <a:rPr lang="ru-RU" dirty="0" smtClean="0"/>
              <a:t>3.24 буквы</a:t>
            </a:r>
          </a:p>
          <a:p>
            <a:r>
              <a:rPr lang="ru-RU" dirty="0" smtClean="0"/>
              <a:t>4.Просветитель</a:t>
            </a:r>
          </a:p>
          <a:p>
            <a:r>
              <a:rPr lang="ru-RU" dirty="0" smtClean="0"/>
              <a:t>5. Река   </a:t>
            </a:r>
            <a:r>
              <a:rPr lang="ru-RU" dirty="0" err="1" smtClean="0"/>
              <a:t>Вымь</a:t>
            </a:r>
            <a:endParaRPr lang="ru-RU" dirty="0"/>
          </a:p>
        </p:txBody>
      </p:sp>
      <p:pic>
        <p:nvPicPr>
          <p:cNvPr id="5" name="Содержимое 4" descr="1645007617_33-fikiwiki-com-p-kartinki-tsifra-5-3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933950" y="1858962"/>
            <a:ext cx="3749675" cy="374967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Атлас страница 13</a:t>
            </a:r>
            <a:endParaRPr lang="ru-RU" dirty="0"/>
          </a:p>
        </p:txBody>
      </p:sp>
      <p:pic>
        <p:nvPicPr>
          <p:cNvPr id="7" name="Содержимое 6" descr="карта 001.bmp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138410" y="1447800"/>
            <a:ext cx="3324380" cy="4572000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Поставьте оценку</a:t>
            </a:r>
            <a:endParaRPr lang="ru-RU" dirty="0"/>
          </a:p>
        </p:txBody>
      </p:sp>
      <p:pic>
        <p:nvPicPr>
          <p:cNvPr id="5" name="Содержимое 4" descr="1645007652_11-fikiwiki-com-p-kartinki-tsifra-5-11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20853" y="1447800"/>
            <a:ext cx="3536769" cy="4572000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«5»-5</a:t>
            </a:r>
          </a:p>
          <a:p>
            <a:r>
              <a:rPr lang="ru-RU" sz="5400" dirty="0" smtClean="0"/>
              <a:t>«4»-4</a:t>
            </a:r>
          </a:p>
          <a:p>
            <a:r>
              <a:rPr lang="ru-RU" sz="5400" dirty="0" smtClean="0"/>
              <a:t>«3»-3</a:t>
            </a:r>
          </a:p>
          <a:p>
            <a:r>
              <a:rPr lang="ru-RU" sz="5400" dirty="0" smtClean="0"/>
              <a:t>«2»-2</a:t>
            </a:r>
            <a:endParaRPr lang="ru-RU" sz="5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Подведём итог…</a:t>
            </a:r>
            <a:endParaRPr lang="ru-RU" dirty="0"/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57224" y="1447800"/>
            <a:ext cx="7643866" cy="54102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6" name="Содержимое 5" descr="unnamed (1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14400" y="1532156"/>
            <a:ext cx="3749675" cy="4403288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1.Прочитайте учебник стр.</a:t>
            </a:r>
          </a:p>
          <a:p>
            <a:r>
              <a:rPr lang="ru-RU" dirty="0" smtClean="0"/>
              <a:t>2.Поделитесь с родителями прочитанным.</a:t>
            </a:r>
          </a:p>
          <a:p>
            <a:r>
              <a:rPr lang="ru-RU" dirty="0" smtClean="0"/>
              <a:t>3.*Рисунок «Просветитель земли Коми».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anbur.jpg.pagespeed.ic.qM1gzvqL72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714348" y="1000108"/>
            <a:ext cx="7772400" cy="407352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Автор учитель истории и обществознания МОУ «СОШ № 20 с УИОП» г.Ухта РК</a:t>
            </a:r>
          </a:p>
          <a:p>
            <a:r>
              <a:rPr lang="ru-RU" dirty="0" smtClean="0"/>
              <a:t>СТРАХОВА Нина Павлиновна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 следам Стефана Пермского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38c460e4c135863ccf14b86d6829fe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884" y="0"/>
            <a:ext cx="571223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ce681808b7da147edc797db129923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ro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714356"/>
            <a:ext cx="8286808" cy="48577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Физкультминутка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https://yandex.ru/video/preview/13334660161841793515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Сергий Радонежский</a:t>
            </a:r>
            <a:endParaRPr lang="ru-RU" dirty="0"/>
          </a:p>
        </p:txBody>
      </p:sp>
      <p:pic>
        <p:nvPicPr>
          <p:cNvPr id="4" name="Содержимое 3" descr="bbeeca0164bea2ae6c54a4d10cb4e5bf.jpe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074737" y="1447800"/>
            <a:ext cx="3429000" cy="4572000"/>
          </a:xfrm>
        </p:spPr>
      </p:pic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Стефан часто бывал у своего друга Сергия Радонежского и подолгу беседовал с ним. Возможно, только ему поведал Стефан о своей сокровенной мечте — просвещении народа коми. 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24</TotalTime>
  <Words>213</Words>
  <PresentationFormat>Экран (4:3)</PresentationFormat>
  <Paragraphs>39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Справедливость</vt:lpstr>
      <vt:lpstr>Стефан Пермский</vt:lpstr>
      <vt:lpstr>Атлас страница 13</vt:lpstr>
      <vt:lpstr>Слайд 3</vt:lpstr>
      <vt:lpstr>По следам Стефана Пермского</vt:lpstr>
      <vt:lpstr>Слайд 5</vt:lpstr>
      <vt:lpstr>Слайд 6</vt:lpstr>
      <vt:lpstr>Слайд 7</vt:lpstr>
      <vt:lpstr>Физкультминутка </vt:lpstr>
      <vt:lpstr>Сергий Радонежский</vt:lpstr>
      <vt:lpstr>Анбур </vt:lpstr>
      <vt:lpstr>Стефан Пермский</vt:lpstr>
      <vt:lpstr>Стефан Пермский</vt:lpstr>
      <vt:lpstr>Мини-тест</vt:lpstr>
      <vt:lpstr>1.В каком городе родился Стефан Пермский?</vt:lpstr>
      <vt:lpstr>2.В каком году была создана Анбур?</vt:lpstr>
      <vt:lpstr>3.Сколько букв в Анбуре?</vt:lpstr>
      <vt:lpstr>4.Как называется человек,который просвещает людей?</vt:lpstr>
      <vt:lpstr>5.На какую реку прибыл Стефан Пермский?</vt:lpstr>
      <vt:lpstr>Ответы:</vt:lpstr>
      <vt:lpstr>Поставьте оценку</vt:lpstr>
      <vt:lpstr>Подведём итог…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Стефан Пермский</dc:title>
  <dc:creator>Нина Павлиновна</dc:creator>
  <cp:lastModifiedBy>Нина Павлиновна</cp:lastModifiedBy>
  <cp:revision>4</cp:revision>
  <dcterms:created xsi:type="dcterms:W3CDTF">2022-10-12T18:30:21Z</dcterms:created>
  <dcterms:modified xsi:type="dcterms:W3CDTF">2022-10-12T19:05:17Z</dcterms:modified>
</cp:coreProperties>
</file>