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1" r:id="rId4"/>
    <p:sldId id="266" r:id="rId5"/>
    <p:sldId id="262" r:id="rId6"/>
    <p:sldId id="258" r:id="rId7"/>
    <p:sldId id="260" r:id="rId8"/>
    <p:sldId id="271" r:id="rId9"/>
    <p:sldId id="263" r:id="rId10"/>
    <p:sldId id="267" r:id="rId11"/>
    <p:sldId id="268" r:id="rId12"/>
    <p:sldId id="269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E1A80-7E3C-4E5C-9E6E-C2561A717A01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46C2F-4238-48A5-97CC-CEC5CB43F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9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115052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lloon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00100" y="4429132"/>
            <a:ext cx="74295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6000" b="1" i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6000" b="1" i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</a:t>
            </a:r>
            <a:r>
              <a:rPr lang="ru-RU" sz="6000" b="1" i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</a:t>
            </a:r>
            <a:r>
              <a:rPr lang="ru-RU" sz="6000" b="1" i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6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ru-RU" sz="60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</a:t>
            </a:r>
            <a:r>
              <a:rPr lang="ru-RU" sz="6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В</a:t>
            </a:r>
            <a:r>
              <a:rPr lang="ru-RU" sz="6000" b="1" i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</a:t>
            </a:r>
            <a:r>
              <a:rPr lang="ru-RU" sz="6000" b="1" i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6000" b="1" i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</a:t>
            </a:r>
            <a:r>
              <a:rPr lang="ru-RU" sz="6000" b="1" i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Л</a:t>
            </a:r>
            <a:r>
              <a:rPr lang="ru-RU" sz="6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</a:t>
            </a:r>
            <a:r>
              <a:rPr lang="ru-RU" sz="6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6000" b="1" i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Ш</a:t>
            </a:r>
            <a:r>
              <a:rPr lang="ru-RU" sz="6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6000" b="1" i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Г</a:t>
            </a:r>
            <a:r>
              <a:rPr lang="ru-RU" sz="6000" b="1" i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6000" b="1" i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ru-RU" sz="6000" b="1" i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6000" b="1" i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  <a:endParaRPr lang="ru-RU" sz="6000" b="1" i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6072206"/>
            <a:ext cx="2214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муз. В. Шаинский</a:t>
            </a:r>
            <a:br>
              <a:rPr lang="ru-RU" b="1" dirty="0" smtClean="0"/>
            </a:br>
            <a:r>
              <a:rPr lang="ru-RU" b="1" dirty="0" smtClean="0"/>
              <a:t>сл. М. Матусовский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67444884.jpg"/>
          <p:cNvPicPr>
            <a:picLocks noGrp="1" noChangeAspect="1"/>
          </p:cNvPicPr>
          <p:nvPr>
            <p:ph idx="1"/>
          </p:nvPr>
        </p:nvPicPr>
        <p:blipFill>
          <a:blip r:embed="rId2"/>
          <a:srcRect b="20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285728"/>
            <a:ext cx="81439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Вместе весело шагать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По просторам по просторам по просторам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И конечно припевать лучше хором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Лучше хором лучше хором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Спой-ка с нами перепелка перепелочка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Раз иголка два иголка будет елочка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Раз дощечка два дощечка будет лесенка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Раз словечко два словечко будет песенка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Вместе весело шагать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По просторам по просторам по просторам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И конечно припевать лучше хором</a:t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Лучше хором лучше хором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5" name="Рисунок 4" descr="a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710" y="4786322"/>
            <a:ext cx="12192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67444884.jpg"/>
          <p:cNvPicPr>
            <a:picLocks noChangeAspect="1"/>
          </p:cNvPicPr>
          <p:nvPr/>
        </p:nvPicPr>
        <p:blipFill>
          <a:blip r:embed="rId2"/>
          <a:srcRect b="3846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29472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500438"/>
            <a:ext cx="435771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7" descr="2296083.gi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2844" y="142852"/>
            <a:ext cx="442915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2296033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142852"/>
            <a:ext cx="428628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9" descr="2297358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3429000"/>
            <a:ext cx="435771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229470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inkstockPhotos-1644721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  <a:latin typeface="Monotype Corsiva" pitchFamily="66" charset="0"/>
              </a:rPr>
              <a:t>Большое </a:t>
            </a:r>
            <a:r>
              <a:rPr lang="ru-RU" sz="12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2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20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</a:t>
            </a:r>
            <a:r>
              <a:rPr lang="ru-RU" sz="12000" b="1" dirty="0" smtClean="0">
                <a:solidFill>
                  <a:srgbClr val="FF0000"/>
                </a:solidFill>
                <a:latin typeface="Monotype Corsiva" pitchFamily="66" charset="0"/>
              </a:rPr>
              <a:t>урок!</a:t>
            </a:r>
            <a:endParaRPr lang="ru-RU" sz="12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oty1.jpg"/>
          <p:cNvPicPr>
            <a:picLocks noGrp="1" noChangeAspect="1"/>
          </p:cNvPicPr>
          <p:nvPr>
            <p:ph idx="1"/>
          </p:nvPr>
        </p:nvPicPr>
        <p:blipFill>
          <a:blip r:embed="rId2"/>
          <a:srcRect r="870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3382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29608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714612" y="214290"/>
            <a:ext cx="6143668" cy="857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Бульвар «Звуков»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9603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928794" y="5429264"/>
            <a:ext cx="6357982" cy="11760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Район «Язычка»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2297358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857620" y="285728"/>
            <a:ext cx="5143504" cy="21115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Проспект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«Скороговорок»</a:t>
            </a:r>
            <a:endParaRPr lang="ru-RU" sz="5400" b="1" spc="50" dirty="0">
              <a:ln w="11430">
                <a:solidFill>
                  <a:schemeClr val="accent4">
                    <a:lumMod val="75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294729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2071670" y="4572008"/>
            <a:ext cx="50382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19050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Улица «Распевания»</a:t>
            </a:r>
            <a:endParaRPr lang="ru-RU" sz="5400" b="1" cap="all" dirty="0">
              <a:ln w="19050" cmpd="sng">
                <a:solidFill>
                  <a:srgbClr val="FFFF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29470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2500298" y="4500570"/>
            <a:ext cx="45381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>
                <a:gd name="adj" fmla="val 86245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Площадь «Песни»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34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Большое  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Морозова</dc:creator>
  <cp:lastModifiedBy>Морозова</cp:lastModifiedBy>
  <cp:revision>53</cp:revision>
  <dcterms:created xsi:type="dcterms:W3CDTF">2016-01-19T11:55:10Z</dcterms:created>
  <dcterms:modified xsi:type="dcterms:W3CDTF">2016-02-06T14:01:52Z</dcterms:modified>
</cp:coreProperties>
</file>