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4" r:id="rId9"/>
    <p:sldId id="264" r:id="rId10"/>
    <p:sldId id="265" r:id="rId11"/>
    <p:sldId id="27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1D9424-BCFB-479C-B185-26EC347A621B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32F54-E399-48E6-8E8C-BAFCE3AF42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032F54-E399-48E6-8E8C-BAFCE3AF427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73DE-629F-49DB-89E9-1987A89F7DCC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0972-8094-411F-B160-494DDE42C4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73DE-629F-49DB-89E9-1987A89F7DCC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0972-8094-411F-B160-494DDE42C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73DE-629F-49DB-89E9-1987A89F7DCC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0972-8094-411F-B160-494DDE42C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73DE-629F-49DB-89E9-1987A89F7DCC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0972-8094-411F-B160-494DDE42C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73DE-629F-49DB-89E9-1987A89F7DCC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9C40972-8094-411F-B160-494DDE42C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73DE-629F-49DB-89E9-1987A89F7DCC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0972-8094-411F-B160-494DDE42C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73DE-629F-49DB-89E9-1987A89F7DCC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0972-8094-411F-B160-494DDE42C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73DE-629F-49DB-89E9-1987A89F7DCC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0972-8094-411F-B160-494DDE42C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73DE-629F-49DB-89E9-1987A89F7DCC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0972-8094-411F-B160-494DDE42C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73DE-629F-49DB-89E9-1987A89F7DCC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0972-8094-411F-B160-494DDE42C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73DE-629F-49DB-89E9-1987A89F7DCC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0972-8094-411F-B160-494DDE42C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alpha val="98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6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59973DE-629F-49DB-89E9-1987A89F7DCC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C40972-8094-411F-B160-494DDE42C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pn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785794"/>
            <a:ext cx="8229600" cy="241460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Автоматизация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звука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«Л»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Подготовил: </a:t>
            </a:r>
            <a:r>
              <a:rPr lang="ru-RU" dirty="0" smtClean="0">
                <a:solidFill>
                  <a:schemeClr val="bg1"/>
                </a:solidFill>
              </a:rPr>
              <a:t>воспитатель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логопедической группы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МАДОУ №27 «</a:t>
            </a:r>
            <a:r>
              <a:rPr lang="ru-RU" dirty="0" err="1" smtClean="0">
                <a:solidFill>
                  <a:schemeClr val="bg1"/>
                </a:solidFill>
              </a:rPr>
              <a:t>Зарничка</a:t>
            </a:r>
            <a:r>
              <a:rPr lang="ru-RU" dirty="0" smtClean="0">
                <a:solidFill>
                  <a:schemeClr val="bg1"/>
                </a:solidFill>
              </a:rPr>
              <a:t>»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Рындина Надежда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Анатольевна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23\Desktop\orel_1_131603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14290"/>
            <a:ext cx="3071834" cy="2857520"/>
          </a:xfrm>
          <a:prstGeom prst="rect">
            <a:avLst/>
          </a:prstGeom>
          <a:noFill/>
        </p:spPr>
      </p:pic>
      <p:pic>
        <p:nvPicPr>
          <p:cNvPr id="4099" name="Picture 3" descr="C:\Users\123\Desktop\osyol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2857520" cy="2857520"/>
          </a:xfrm>
          <a:prstGeom prst="rect">
            <a:avLst/>
          </a:prstGeom>
          <a:noFill/>
        </p:spPr>
      </p:pic>
      <p:pic>
        <p:nvPicPr>
          <p:cNvPr id="4100" name="Picture 4" descr="C:\Users\123\Desktop\detskiy-stulchik-veres-derev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429000"/>
            <a:ext cx="2857520" cy="3214710"/>
          </a:xfrm>
          <a:prstGeom prst="rect">
            <a:avLst/>
          </a:prstGeom>
          <a:noFill/>
        </p:spPr>
      </p:pic>
      <p:pic>
        <p:nvPicPr>
          <p:cNvPr id="4101" name="Picture 5" descr="C:\Users\123\Desktop\5060121261785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3429000"/>
            <a:ext cx="3071834" cy="3214710"/>
          </a:xfrm>
          <a:prstGeom prst="rect">
            <a:avLst/>
          </a:prstGeom>
          <a:noFill/>
        </p:spPr>
      </p:pic>
      <p:pic>
        <p:nvPicPr>
          <p:cNvPr id="4102" name="Picture 6" descr="C:\Users\123\Desktop\4e85b770d25ad_x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214290"/>
            <a:ext cx="2582193" cy="2857520"/>
          </a:xfrm>
          <a:prstGeom prst="rect">
            <a:avLst/>
          </a:prstGeom>
          <a:noFill/>
        </p:spPr>
      </p:pic>
      <p:pic>
        <p:nvPicPr>
          <p:cNvPr id="4103" name="Picture 7" descr="C:\Users\123\Desktop\06721151_357x500_5r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88" y="3429000"/>
            <a:ext cx="2500330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Составь предложение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123\Desktop\13324136_300x34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2357454" cy="2357454"/>
          </a:xfrm>
          <a:prstGeom prst="rect">
            <a:avLst/>
          </a:prstGeom>
          <a:noFill/>
        </p:spPr>
      </p:pic>
      <p:pic>
        <p:nvPicPr>
          <p:cNvPr id="4" name="Picture 3" descr="C:\Users\123\Desktop\imagesED0KD9M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357298"/>
            <a:ext cx="2143140" cy="1357322"/>
          </a:xfrm>
          <a:prstGeom prst="rect">
            <a:avLst/>
          </a:prstGeom>
          <a:noFill/>
        </p:spPr>
      </p:pic>
      <p:pic>
        <p:nvPicPr>
          <p:cNvPr id="2051" name="Picture 3" descr="C:\Users\123\Desktop\100730293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1071546"/>
            <a:ext cx="3071834" cy="2286016"/>
          </a:xfrm>
          <a:prstGeom prst="rect">
            <a:avLst/>
          </a:prstGeom>
          <a:noFill/>
        </p:spPr>
      </p:pic>
      <p:pic>
        <p:nvPicPr>
          <p:cNvPr id="2052" name="Picture 4" descr="C:\Users\123\Desktop\luminarc_l1403_1_images_20982555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3643314"/>
            <a:ext cx="2286016" cy="2571768"/>
          </a:xfrm>
          <a:prstGeom prst="rect">
            <a:avLst/>
          </a:prstGeom>
          <a:noFill/>
        </p:spPr>
      </p:pic>
      <p:pic>
        <p:nvPicPr>
          <p:cNvPr id="7" name="Picture 3" descr="C:\Users\123\Desktop\imagesED0KD9M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4000504"/>
            <a:ext cx="2143140" cy="1428760"/>
          </a:xfrm>
          <a:prstGeom prst="rect">
            <a:avLst/>
          </a:prstGeom>
          <a:noFill/>
        </p:spPr>
      </p:pic>
      <p:pic>
        <p:nvPicPr>
          <p:cNvPr id="2053" name="Picture 5" descr="C:\Users\123\Desktop\imagesL1F8QDH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3570" y="3714752"/>
            <a:ext cx="2928958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23\Desktop\1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14290"/>
            <a:ext cx="2928958" cy="2948124"/>
          </a:xfrm>
          <a:prstGeom prst="rect">
            <a:avLst/>
          </a:prstGeom>
          <a:noFill/>
        </p:spPr>
      </p:pic>
      <p:pic>
        <p:nvPicPr>
          <p:cNvPr id="6148" name="Picture 4" descr="C:\Users\123\Desktop\10070170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2786082" cy="6143668"/>
          </a:xfrm>
          <a:prstGeom prst="rect">
            <a:avLst/>
          </a:prstGeom>
          <a:noFill/>
        </p:spPr>
      </p:pic>
      <p:pic>
        <p:nvPicPr>
          <p:cNvPr id="6149" name="Picture 5" descr="C:\Users\123\Desktop\Platok-hohlom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214290"/>
            <a:ext cx="2714644" cy="2928958"/>
          </a:xfrm>
          <a:prstGeom prst="rect">
            <a:avLst/>
          </a:prstGeom>
          <a:noFill/>
        </p:spPr>
      </p:pic>
      <p:pic>
        <p:nvPicPr>
          <p:cNvPr id="8" name="Picture 4" descr="C:\Users\123\Desktop\59f68d6e0e95d7e7011f58bb77756bf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3214686"/>
            <a:ext cx="2000264" cy="3500462"/>
          </a:xfrm>
          <a:prstGeom prst="rect">
            <a:avLst/>
          </a:prstGeom>
          <a:noFill/>
        </p:spPr>
      </p:pic>
      <p:pic>
        <p:nvPicPr>
          <p:cNvPr id="9" name="Picture 5" descr="C:\Users\123\Desktop\пловец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94" y="3714752"/>
            <a:ext cx="3429024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123\Desktop\im122561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88572"/>
            <a:ext cx="2928958" cy="3097552"/>
          </a:xfrm>
          <a:prstGeom prst="rect">
            <a:avLst/>
          </a:prstGeom>
          <a:noFill/>
        </p:spPr>
      </p:pic>
      <p:pic>
        <p:nvPicPr>
          <p:cNvPr id="5126" name="Picture 6" descr="C:\Users\123\Desktop\depositphotos_11489368-stock-photo-colorful-woman-eye-macro-sho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3857628"/>
            <a:ext cx="4857784" cy="2643206"/>
          </a:xfrm>
          <a:prstGeom prst="rect">
            <a:avLst/>
          </a:prstGeom>
          <a:noFill/>
        </p:spPr>
      </p:pic>
      <p:pic>
        <p:nvPicPr>
          <p:cNvPr id="7" name="Picture 2" descr="C:\Users\123\Desktop\klubok-krasnyh-nitok-privlekaet-dengi-i-udach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14291"/>
            <a:ext cx="2857520" cy="3000395"/>
          </a:xfrm>
          <a:prstGeom prst="rect">
            <a:avLst/>
          </a:prstGeom>
          <a:noFill/>
        </p:spPr>
      </p:pic>
      <p:pic>
        <p:nvPicPr>
          <p:cNvPr id="8" name="Picture 3" descr="C:\Users\123\Desktop\1_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500438"/>
            <a:ext cx="2928958" cy="3000395"/>
          </a:xfrm>
          <a:prstGeom prst="rect">
            <a:avLst/>
          </a:prstGeom>
          <a:noFill/>
        </p:spPr>
      </p:pic>
      <p:pic>
        <p:nvPicPr>
          <p:cNvPr id="9" name="Picture 6" descr="C:\Users\123\Desktop\Vesyoliy_kloun_506d858a7927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3214678" y="214290"/>
            <a:ext cx="2786082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642919"/>
            <a:ext cx="600079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Из леса вышел ……………</a:t>
            </a: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357298"/>
            <a:ext cx="599222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800" b="1" dirty="0" smtClean="0">
                <a:solidFill>
                  <a:schemeClr val="bg1"/>
                </a:solidFill>
              </a:rPr>
              <a:t>С горы катится……….……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244334"/>
            <a:ext cx="6215105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800" b="1" dirty="0" smtClean="0">
                <a:solidFill>
                  <a:schemeClr val="bg1"/>
                </a:solidFill>
              </a:rPr>
              <a:t>Собака дала хозяину………</a:t>
            </a:r>
            <a:endParaRPr lang="ru-RU" sz="2800" b="1" dirty="0"/>
          </a:p>
        </p:txBody>
      </p:sp>
      <p:pic>
        <p:nvPicPr>
          <p:cNvPr id="8194" name="Picture 2" descr="C:\Users\123\Desktop\kisspng-moose-deer-clip-art-moose-head-5b3c27122e2725_74334272153066881818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42852"/>
            <a:ext cx="3346278" cy="1857388"/>
          </a:xfrm>
          <a:prstGeom prst="rect">
            <a:avLst/>
          </a:prstGeom>
          <a:noFill/>
        </p:spPr>
      </p:pic>
      <p:pic>
        <p:nvPicPr>
          <p:cNvPr id="8195" name="Picture 3" descr="C:\Users\123\Desktop\4665d7c747afba8b2be01305e7f537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071678"/>
            <a:ext cx="3286148" cy="2071702"/>
          </a:xfrm>
          <a:prstGeom prst="rect">
            <a:avLst/>
          </a:prstGeom>
          <a:noFill/>
        </p:spPr>
      </p:pic>
      <p:pic>
        <p:nvPicPr>
          <p:cNvPr id="8196" name="Picture 4" descr="C:\Users\123\Desktop\depositphotos_4939636-stock-photo-dog-pa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4429132"/>
            <a:ext cx="3143272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23\Desktop\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3643314"/>
            <a:ext cx="63579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Всё бе</a:t>
            </a:r>
            <a:r>
              <a:rPr lang="ru-RU" sz="3600" b="1" u="sng" dirty="0" smtClean="0">
                <a:solidFill>
                  <a:schemeClr val="bg1"/>
                </a:solidFill>
              </a:rPr>
              <a:t>л</a:t>
            </a:r>
            <a:r>
              <a:rPr lang="ru-RU" sz="3600" b="1" dirty="0" smtClean="0">
                <a:solidFill>
                  <a:schemeClr val="bg1"/>
                </a:solidFill>
              </a:rPr>
              <a:t>о, бе</a:t>
            </a:r>
            <a:r>
              <a:rPr lang="ru-RU" sz="3600" b="1" u="sng" dirty="0" smtClean="0">
                <a:solidFill>
                  <a:schemeClr val="bg1"/>
                </a:solidFill>
              </a:rPr>
              <a:t>л</a:t>
            </a:r>
            <a:r>
              <a:rPr lang="ru-RU" sz="3600" b="1" dirty="0" smtClean="0">
                <a:solidFill>
                  <a:schemeClr val="bg1"/>
                </a:solidFill>
              </a:rPr>
              <a:t>о, бе</a:t>
            </a:r>
            <a:r>
              <a:rPr lang="ru-RU" sz="3600" b="1" u="sng" dirty="0" smtClean="0">
                <a:solidFill>
                  <a:schemeClr val="bg1"/>
                </a:solidFill>
              </a:rPr>
              <a:t>л</a:t>
            </a:r>
            <a:r>
              <a:rPr lang="ru-RU" sz="3600" b="1" dirty="0" smtClean="0">
                <a:solidFill>
                  <a:schemeClr val="bg1"/>
                </a:solidFill>
              </a:rPr>
              <a:t>о.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Много снегу наме</a:t>
            </a:r>
            <a:r>
              <a:rPr lang="ru-RU" sz="3600" b="1" u="sng" dirty="0" smtClean="0">
                <a:solidFill>
                  <a:schemeClr val="bg1"/>
                </a:solidFill>
              </a:rPr>
              <a:t>л</a:t>
            </a:r>
            <a:r>
              <a:rPr lang="ru-RU" sz="3600" b="1" dirty="0" smtClean="0">
                <a:solidFill>
                  <a:schemeClr val="bg1"/>
                </a:solidFill>
              </a:rPr>
              <a:t>о.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Вот весё</a:t>
            </a:r>
            <a:r>
              <a:rPr lang="ru-RU" sz="3600" b="1" u="sng" dirty="0" smtClean="0">
                <a:solidFill>
                  <a:schemeClr val="bg1"/>
                </a:solidFill>
              </a:rPr>
              <a:t>л</a:t>
            </a:r>
            <a:r>
              <a:rPr lang="ru-RU" sz="3600" b="1" dirty="0" smtClean="0">
                <a:solidFill>
                  <a:schemeClr val="bg1"/>
                </a:solidFill>
              </a:rPr>
              <a:t>ые деньки!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Все на </a:t>
            </a:r>
            <a:r>
              <a:rPr lang="ru-RU" sz="3600" b="1" u="sng" dirty="0" smtClean="0">
                <a:solidFill>
                  <a:schemeClr val="bg1"/>
                </a:solidFill>
              </a:rPr>
              <a:t>л</a:t>
            </a:r>
            <a:r>
              <a:rPr lang="ru-RU" sz="3600" b="1" dirty="0" smtClean="0">
                <a:solidFill>
                  <a:schemeClr val="bg1"/>
                </a:solidFill>
              </a:rPr>
              <a:t>ыжи и коньки!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Что бывает белым?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170" y="1071546"/>
            <a:ext cx="2735319" cy="2286016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1142984"/>
            <a:ext cx="2928958" cy="2214578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/>
          <a:srcRect t="1860" r="11023"/>
          <a:stretch>
            <a:fillRect/>
          </a:stretch>
        </p:blipFill>
        <p:spPr bwMode="auto">
          <a:xfrm>
            <a:off x="214282" y="3500438"/>
            <a:ext cx="2500329" cy="2667000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62655" y="3513546"/>
            <a:ext cx="3009543" cy="2701536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7" name="Picture 2" descr="D:\мое\ч-т\518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50" y="1071546"/>
            <a:ext cx="2357454" cy="2286016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4" descr="обои White clouds on clear, vector sky фото"/>
          <p:cNvPicPr>
            <a:picLocks noChangeAspect="1" noChangeArrowheads="1"/>
          </p:cNvPicPr>
          <p:nvPr/>
        </p:nvPicPr>
        <p:blipFill>
          <a:blip r:embed="rId8"/>
          <a:srcRect l="12265" t="10858" b="21721"/>
          <a:stretch>
            <a:fillRect/>
          </a:stretch>
        </p:blipFill>
        <p:spPr bwMode="auto">
          <a:xfrm>
            <a:off x="6286512" y="3500438"/>
            <a:ext cx="2428892" cy="2714644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1435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ЧЕТВЁРТЫЙ ЛИШНИЙ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123\Desktop\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642918"/>
            <a:ext cx="6858048" cy="60492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Какой я голодный! Мне снятся холодильники. Посчитай!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13" descr="MC900215895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1954213" cy="2727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MC900215895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500175"/>
            <a:ext cx="200026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MC900215895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643050"/>
            <a:ext cx="2071702" cy="2879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MC900215895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1643050"/>
            <a:ext cx="2000264" cy="2879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MC900281105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3" y="4429132"/>
            <a:ext cx="3000396" cy="2200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ЗАПОМНИ!!!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71546"/>
            <a:ext cx="3429024" cy="2000264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214282" y="3143249"/>
            <a:ext cx="3071833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Белый снег.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lum bright="-18000"/>
          </a:blip>
          <a:srcRect t="13132" b="15022"/>
          <a:stretch>
            <a:fillRect/>
          </a:stretch>
        </p:blipFill>
        <p:spPr bwMode="auto">
          <a:xfrm>
            <a:off x="4357687" y="1071546"/>
            <a:ext cx="3670302" cy="2000264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572000" y="3214686"/>
            <a:ext cx="3643338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Белый </a:t>
            </a:r>
            <a:r>
              <a:rPr lang="ru-RU" sz="2400" dirty="0" smtClean="0">
                <a:solidFill>
                  <a:schemeClr val="bg1"/>
                </a:solidFill>
              </a:rPr>
              <a:t>мел.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/>
          <a:srcRect r="10095"/>
          <a:stretch>
            <a:fillRect/>
          </a:stretch>
        </p:blipFill>
        <p:spPr bwMode="auto">
          <a:xfrm>
            <a:off x="214282" y="3714752"/>
            <a:ext cx="3500462" cy="2357454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14282" y="6072206"/>
            <a:ext cx="3500462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Белый </a:t>
            </a:r>
            <a:r>
              <a:rPr lang="ru-RU" sz="2400" dirty="0" smtClean="0">
                <a:solidFill>
                  <a:schemeClr val="bg1"/>
                </a:solidFill>
              </a:rPr>
              <a:t>заяц тоже бел.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5"/>
          <a:srcRect t="17528" r="2519" b="21375"/>
          <a:stretch>
            <a:fillRect/>
          </a:stretch>
        </p:blipFill>
        <p:spPr bwMode="auto">
          <a:xfrm>
            <a:off x="4357686" y="3714752"/>
            <a:ext cx="3714776" cy="2286016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429124" y="6000769"/>
            <a:ext cx="4500594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А вот белка не бела, белой даже не была!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123\Desktop\1394-umnye-kartinki-s-bukvoy-l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0"/>
            <a:ext cx="5786478" cy="6858000"/>
          </a:xfrm>
          <a:prstGeom prst="rect">
            <a:avLst/>
          </a:prstGeom>
          <a:noFill/>
        </p:spPr>
      </p:pic>
      <p:pic>
        <p:nvPicPr>
          <p:cNvPr id="5" name="Picture 3" descr="C:\Users\123\Desktop\untitl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32"/>
            <a:ext cx="2928926" cy="4214842"/>
          </a:xfrm>
          <a:prstGeom prst="rect">
            <a:avLst/>
          </a:prstGeom>
          <a:noFill/>
        </p:spPr>
      </p:pic>
      <p:pic>
        <p:nvPicPr>
          <p:cNvPr id="1029" name="Picture 5" descr="C:\Users\123\Desktop\ласточка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0"/>
            <a:ext cx="2357454" cy="2714620"/>
          </a:xfrm>
          <a:prstGeom prst="rect">
            <a:avLst/>
          </a:prstGeom>
          <a:noFill/>
        </p:spPr>
      </p:pic>
      <p:pic>
        <p:nvPicPr>
          <p:cNvPr id="1031" name="Picture 7" descr="C:\Users\123\Desktop\imagesL38RH8RQ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0"/>
            <a:ext cx="3000396" cy="15001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23\Desktop\slide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23\Desktop\loz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28604"/>
            <a:ext cx="2714644" cy="2714644"/>
          </a:xfrm>
          <a:prstGeom prst="rect">
            <a:avLst/>
          </a:prstGeom>
          <a:noFill/>
        </p:spPr>
      </p:pic>
      <p:pic>
        <p:nvPicPr>
          <p:cNvPr id="2051" name="Picture 3" descr="C:\Users\123\Desktop\kids-boat-rocke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500042"/>
            <a:ext cx="2714644" cy="2643206"/>
          </a:xfrm>
          <a:prstGeom prst="rect">
            <a:avLst/>
          </a:prstGeom>
          <a:noFill/>
        </p:spPr>
      </p:pic>
      <p:pic>
        <p:nvPicPr>
          <p:cNvPr id="2052" name="Picture 4" descr="C:\Users\123\Desktop\176485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286124"/>
            <a:ext cx="2571768" cy="3214710"/>
          </a:xfrm>
          <a:prstGeom prst="rect">
            <a:avLst/>
          </a:prstGeom>
          <a:noFill/>
        </p:spPr>
      </p:pic>
      <p:pic>
        <p:nvPicPr>
          <p:cNvPr id="2053" name="Picture 5" descr="C:\Users\123\Desktop\лук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3286124"/>
            <a:ext cx="2643206" cy="3286148"/>
          </a:xfrm>
          <a:prstGeom prst="rect">
            <a:avLst/>
          </a:prstGeom>
          <a:noFill/>
        </p:spPr>
      </p:pic>
      <p:pic>
        <p:nvPicPr>
          <p:cNvPr id="2054" name="Picture 6" descr="C:\Users\123\Desktop\ооооо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3214686"/>
            <a:ext cx="2857520" cy="3214710"/>
          </a:xfrm>
          <a:prstGeom prst="rect">
            <a:avLst/>
          </a:prstGeom>
          <a:noFill/>
        </p:spPr>
      </p:pic>
      <p:pic>
        <p:nvPicPr>
          <p:cNvPr id="2055" name="Picture 7" descr="C:\Users\123\Desktop\шш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9322" y="500042"/>
            <a:ext cx="2857520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23\Desktop\лось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214290"/>
            <a:ext cx="2500330" cy="3286148"/>
          </a:xfrm>
          <a:prstGeom prst="rect">
            <a:avLst/>
          </a:prstGeom>
          <a:noFill/>
        </p:spPr>
      </p:pic>
      <p:pic>
        <p:nvPicPr>
          <p:cNvPr id="3075" name="Picture 3" descr="C:\Users\123\Desktop\0485800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786190"/>
            <a:ext cx="2500330" cy="2714644"/>
          </a:xfrm>
          <a:prstGeom prst="rect">
            <a:avLst/>
          </a:prstGeom>
          <a:noFill/>
        </p:spPr>
      </p:pic>
      <p:pic>
        <p:nvPicPr>
          <p:cNvPr id="3076" name="Picture 4" descr="C:\Users\123\Desktop\ladoshk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214290"/>
            <a:ext cx="3000396" cy="3214710"/>
          </a:xfrm>
          <a:prstGeom prst="rect">
            <a:avLst/>
          </a:prstGeom>
          <a:noFill/>
        </p:spPr>
      </p:pic>
      <p:pic>
        <p:nvPicPr>
          <p:cNvPr id="3077" name="Picture 5" descr="C:\Users\123\Desktop\opisanie-landysha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285728"/>
            <a:ext cx="2786082" cy="3071834"/>
          </a:xfrm>
          <a:prstGeom prst="rect">
            <a:avLst/>
          </a:prstGeom>
          <a:noFill/>
        </p:spPr>
      </p:pic>
      <p:pic>
        <p:nvPicPr>
          <p:cNvPr id="3078" name="Picture 6" descr="C:\Users\123\Desktop\1084269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3714752"/>
            <a:ext cx="2957514" cy="2786082"/>
          </a:xfrm>
          <a:prstGeom prst="rect">
            <a:avLst/>
          </a:prstGeom>
          <a:noFill/>
        </p:spPr>
      </p:pic>
      <p:pic>
        <p:nvPicPr>
          <p:cNvPr id="3079" name="Picture 7" descr="C:\Users\123\Desktop\1-500x50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3714752"/>
            <a:ext cx="2857520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Составь предложение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123\Desktop\80b036a439e0be9b2724a6761fe0fd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428736"/>
            <a:ext cx="2357454" cy="1785950"/>
          </a:xfrm>
          <a:prstGeom prst="rect">
            <a:avLst/>
          </a:prstGeom>
          <a:noFill/>
        </p:spPr>
      </p:pic>
      <p:pic>
        <p:nvPicPr>
          <p:cNvPr id="5" name="Picture 3" descr="C:\Users\123\Desktop\imagesED0KD9M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1428736"/>
            <a:ext cx="2423160" cy="1785950"/>
          </a:xfrm>
          <a:prstGeom prst="rect">
            <a:avLst/>
          </a:prstGeom>
          <a:noFill/>
        </p:spPr>
      </p:pic>
      <p:pic>
        <p:nvPicPr>
          <p:cNvPr id="1028" name="Picture 4" descr="C:\Users\123\Desktop\depositphotos_192749904-stock-video-dig-the-earth-with-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1428736"/>
            <a:ext cx="2571768" cy="1785950"/>
          </a:xfrm>
          <a:prstGeom prst="rect">
            <a:avLst/>
          </a:prstGeom>
          <a:noFill/>
        </p:spPr>
      </p:pic>
      <p:pic>
        <p:nvPicPr>
          <p:cNvPr id="1029" name="Picture 5" descr="C:\Users\123\Desktop\0_5efea_b95a2ab5_-1-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3500438"/>
            <a:ext cx="2428891" cy="2928958"/>
          </a:xfrm>
          <a:prstGeom prst="rect">
            <a:avLst/>
          </a:prstGeom>
          <a:noFill/>
        </p:spPr>
      </p:pic>
      <p:pic>
        <p:nvPicPr>
          <p:cNvPr id="8" name="Picture 3" descr="C:\Users\123\Desktop\imagesED0KD9M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3571852"/>
            <a:ext cx="2357454" cy="2786106"/>
          </a:xfrm>
          <a:prstGeom prst="rect">
            <a:avLst/>
          </a:prstGeom>
          <a:noFill/>
        </p:spPr>
      </p:pic>
      <p:pic>
        <p:nvPicPr>
          <p:cNvPr id="1030" name="Picture 6" descr="C:\Users\123\Desktop\s12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3571876"/>
            <a:ext cx="2643206" cy="2832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esktop\колоб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2928958" cy="3286148"/>
          </a:xfrm>
          <a:prstGeom prst="rect">
            <a:avLst/>
          </a:prstGeom>
          <a:noFill/>
        </p:spPr>
      </p:pic>
      <p:pic>
        <p:nvPicPr>
          <p:cNvPr id="1027" name="Picture 3" descr="C:\Users\123\Desktop\27904146-cartoon-of-a-happy-hammer-with-thumb-up-and-a-nail-presenting-with-his-han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14290"/>
            <a:ext cx="2428891" cy="3286148"/>
          </a:xfrm>
          <a:prstGeom prst="rect">
            <a:avLst/>
          </a:prstGeom>
          <a:noFill/>
        </p:spPr>
      </p:pic>
      <p:pic>
        <p:nvPicPr>
          <p:cNvPr id="1028" name="Picture 4" descr="C:\Users\123\Desktop\d880687d_resizedScaled_740to67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214290"/>
            <a:ext cx="2786082" cy="3286148"/>
          </a:xfrm>
          <a:prstGeom prst="rect">
            <a:avLst/>
          </a:prstGeom>
          <a:noFill/>
        </p:spPr>
      </p:pic>
      <p:pic>
        <p:nvPicPr>
          <p:cNvPr id="1029" name="Picture 5" descr="C:\Users\123\Desktop\Prostejshaja-knizhnaja-polk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714752"/>
            <a:ext cx="3071834" cy="2571768"/>
          </a:xfrm>
          <a:prstGeom prst="rect">
            <a:avLst/>
          </a:prstGeom>
          <a:noFill/>
        </p:spPr>
      </p:pic>
      <p:pic>
        <p:nvPicPr>
          <p:cNvPr id="1030" name="Picture 6" descr="C:\Users\123\Desktop\12_064919_molniy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6" y="3714752"/>
            <a:ext cx="2786082" cy="2500330"/>
          </a:xfrm>
          <a:prstGeom prst="rect">
            <a:avLst/>
          </a:prstGeom>
          <a:noFill/>
        </p:spPr>
      </p:pic>
      <p:pic>
        <p:nvPicPr>
          <p:cNvPr id="1031" name="Picture 7" descr="C:\Users\123\Desktop\i20140330203705-0c12bf1041d01791d4aea3d26e79070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3714752"/>
            <a:ext cx="2786082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23\Desktop\3051965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2857520" cy="3214711"/>
          </a:xfrm>
          <a:prstGeom prst="rect">
            <a:avLst/>
          </a:prstGeom>
          <a:noFill/>
        </p:spPr>
      </p:pic>
      <p:pic>
        <p:nvPicPr>
          <p:cNvPr id="2052" name="Picture 4" descr="C:\Users\123\Desktop\mali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214290"/>
            <a:ext cx="2928958" cy="3143272"/>
          </a:xfrm>
          <a:prstGeom prst="rect">
            <a:avLst/>
          </a:prstGeom>
          <a:noFill/>
        </p:spPr>
      </p:pic>
      <p:pic>
        <p:nvPicPr>
          <p:cNvPr id="2053" name="Picture 5" descr="C:\Users\123\Desktop\belka_colo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71876"/>
            <a:ext cx="2786082" cy="3000420"/>
          </a:xfrm>
          <a:prstGeom prst="rect">
            <a:avLst/>
          </a:prstGeom>
          <a:noFill/>
        </p:spPr>
      </p:pic>
      <p:pic>
        <p:nvPicPr>
          <p:cNvPr id="2054" name="Picture 6" descr="C:\Users\123\Desktop\camping_tent_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3643314"/>
            <a:ext cx="2857520" cy="2928958"/>
          </a:xfrm>
          <a:prstGeom prst="rect">
            <a:avLst/>
          </a:prstGeom>
          <a:noFill/>
        </p:spPr>
      </p:pic>
      <p:pic>
        <p:nvPicPr>
          <p:cNvPr id="2056" name="Picture 8" descr="C:\Users\123\Desktop\imagesMZWXU9H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3500438"/>
            <a:ext cx="2928958" cy="3071834"/>
          </a:xfrm>
          <a:prstGeom prst="rect">
            <a:avLst/>
          </a:prstGeom>
          <a:noFill/>
        </p:spPr>
      </p:pic>
      <p:pic>
        <p:nvPicPr>
          <p:cNvPr id="2057" name="Picture 9" descr="C:\Users\123\Desktop\mahrovye-e141866983976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35630" y="214290"/>
            <a:ext cx="2722254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Составь предложение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218" name="Picture 2" descr="C:\Users\123\Desktop\pack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1643050"/>
            <a:ext cx="2357454" cy="2000264"/>
          </a:xfrm>
          <a:prstGeom prst="rect">
            <a:avLst/>
          </a:prstGeom>
          <a:noFill/>
        </p:spPr>
      </p:pic>
      <p:pic>
        <p:nvPicPr>
          <p:cNvPr id="9219" name="Picture 3" descr="C:\Users\123\Desktop\imagesED0KD9M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0420" y="1857364"/>
            <a:ext cx="2423160" cy="1500198"/>
          </a:xfrm>
          <a:prstGeom prst="rect">
            <a:avLst/>
          </a:prstGeom>
          <a:noFill/>
        </p:spPr>
      </p:pic>
      <p:pic>
        <p:nvPicPr>
          <p:cNvPr id="9220" name="Picture 4" descr="C:\Users\123\Desktop\flash-2568381_6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714488"/>
            <a:ext cx="2286016" cy="1857388"/>
          </a:xfrm>
          <a:prstGeom prst="rect">
            <a:avLst/>
          </a:prstGeom>
          <a:noFill/>
        </p:spPr>
      </p:pic>
      <p:pic>
        <p:nvPicPr>
          <p:cNvPr id="9222" name="Picture 6" descr="C:\Users\123\Desktop\imagesED0KD9M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0420" y="4286256"/>
            <a:ext cx="2423160" cy="1571636"/>
          </a:xfrm>
          <a:prstGeom prst="rect">
            <a:avLst/>
          </a:prstGeom>
          <a:noFill/>
        </p:spPr>
      </p:pic>
      <p:pic>
        <p:nvPicPr>
          <p:cNvPr id="9223" name="Picture 7" descr="C:\Users\123\Desktop\79001435_w640_h640_cid342625_pid59672936-c32c99e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3943353"/>
            <a:ext cx="2571768" cy="2228865"/>
          </a:xfrm>
          <a:prstGeom prst="rect">
            <a:avLst/>
          </a:prstGeom>
          <a:noFill/>
        </p:spPr>
      </p:pic>
      <p:pic>
        <p:nvPicPr>
          <p:cNvPr id="1026" name="Picture 2" descr="C:\Users\123\Desktop\B1Q9AOqIIAAes_e_thumb[1]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5" y="4071942"/>
            <a:ext cx="2428892" cy="2071702"/>
          </a:xfrm>
          <a:prstGeom prst="rect">
            <a:avLst/>
          </a:prstGeom>
          <a:noFill/>
        </p:spPr>
      </p:pic>
      <p:pic>
        <p:nvPicPr>
          <p:cNvPr id="9" name="Picture 3" descr="C:\Users\123\Desktop\imagesED0KD9M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1857364"/>
            <a:ext cx="2423160" cy="15001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23\Desktop\1389254565_71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2857520" cy="3214710"/>
          </a:xfrm>
          <a:prstGeom prst="rect">
            <a:avLst/>
          </a:prstGeom>
          <a:noFill/>
        </p:spPr>
      </p:pic>
      <p:pic>
        <p:nvPicPr>
          <p:cNvPr id="3075" name="Picture 3" descr="C:\Users\123\Desktop\no-translate-detected_33040-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1" y="142852"/>
            <a:ext cx="2714644" cy="3214709"/>
          </a:xfrm>
          <a:prstGeom prst="rect">
            <a:avLst/>
          </a:prstGeom>
          <a:noFill/>
        </p:spPr>
      </p:pic>
      <p:pic>
        <p:nvPicPr>
          <p:cNvPr id="3076" name="Picture 4" descr="C:\Users\123\Desktop\8169ddabe483157d32b0d64fb93dd32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42852"/>
            <a:ext cx="3000396" cy="3214710"/>
          </a:xfrm>
          <a:prstGeom prst="rect">
            <a:avLst/>
          </a:prstGeom>
          <a:noFill/>
        </p:spPr>
      </p:pic>
      <p:pic>
        <p:nvPicPr>
          <p:cNvPr id="3077" name="Picture 5" descr="C:\Users\123\Desktop\samosva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429000"/>
            <a:ext cx="2928958" cy="2928958"/>
          </a:xfrm>
          <a:prstGeom prst="rect">
            <a:avLst/>
          </a:prstGeom>
          <a:noFill/>
        </p:spPr>
      </p:pic>
      <p:pic>
        <p:nvPicPr>
          <p:cNvPr id="3078" name="Picture 6" descr="C:\Users\123\Desktop\prostoy-uze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3500438"/>
            <a:ext cx="2643206" cy="3000396"/>
          </a:xfrm>
          <a:prstGeom prst="rect">
            <a:avLst/>
          </a:prstGeom>
          <a:noFill/>
        </p:spPr>
      </p:pic>
      <p:pic>
        <p:nvPicPr>
          <p:cNvPr id="3079" name="Picture 7" descr="C:\Users\123\Desktop\214679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60" y="3500438"/>
            <a:ext cx="2928958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334</TotalTime>
  <Words>96</Words>
  <Application>Microsoft Office PowerPoint</Application>
  <PresentationFormat>Экран (4:3)</PresentationFormat>
  <Paragraphs>33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Автоматизация  звука «Л»</vt:lpstr>
      <vt:lpstr>Презентация PowerPoint</vt:lpstr>
      <vt:lpstr>Презентация PowerPoint</vt:lpstr>
      <vt:lpstr>Презентация PowerPoint</vt:lpstr>
      <vt:lpstr>Составь предложение</vt:lpstr>
      <vt:lpstr>Презентация PowerPoint</vt:lpstr>
      <vt:lpstr>Презентация PowerPoint</vt:lpstr>
      <vt:lpstr>Составь предложение</vt:lpstr>
      <vt:lpstr>Презентация PowerPoint</vt:lpstr>
      <vt:lpstr>Презентация PowerPoint</vt:lpstr>
      <vt:lpstr>Составь предложение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бывает белым?</vt:lpstr>
      <vt:lpstr>ЧЕТВЁРТЫЙ ЛИШНИЙ</vt:lpstr>
      <vt:lpstr>Какой я голодный! Мне снятся холодильники. Посчитай!</vt:lpstr>
      <vt:lpstr>ЗАПОМНИ!!!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ПОДСОЛНУШКИ МАДОУ 27</cp:lastModifiedBy>
  <cp:revision>41</cp:revision>
  <dcterms:created xsi:type="dcterms:W3CDTF">2019-01-16T09:59:00Z</dcterms:created>
  <dcterms:modified xsi:type="dcterms:W3CDTF">2022-03-25T11:17:29Z</dcterms:modified>
</cp:coreProperties>
</file>