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09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ba3/0009cfa2-2f428aec/7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Красное словцо не ложь</a:t>
            </a:r>
            <a:endParaRPr lang="ru-RU" sz="54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15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mmedia.ozone.ru/multimedia/10118876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" y="620688"/>
            <a:ext cx="8934549" cy="580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35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Идти гуськом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спину друг за другом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avatars.mds.yandex.net/get-zen_doc/173924/pub_5d8f52e9ddfef600af16c05a_5d8f5c432f1e4400ae173391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91" r="27130"/>
          <a:stretch/>
        </p:blipFill>
        <p:spPr bwMode="auto">
          <a:xfrm>
            <a:off x="611560" y="2348880"/>
            <a:ext cx="7920880" cy="42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15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489" y="692696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Упражнение 6 (устно)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" t="46667" r="33875" b="13555"/>
          <a:stretch/>
        </p:blipFill>
        <p:spPr bwMode="auto">
          <a:xfrm>
            <a:off x="179511" y="2060848"/>
            <a:ext cx="8899557" cy="3173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52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412776"/>
            <a:ext cx="828092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Отгадайте загадки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барышне сорок рубашек, ветер подует – спина гола.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Сидит курочка на золотых яичках, а хвост деревянный.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Жёлтая курица под тыном дуется, что это?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6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Записать 3 загадки о птицах, отгадки нарисовать.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Например, 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Гребешок аленький,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Кафтанчик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рябенький,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Двойная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бородка,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Важная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походка.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Раньше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всех встает,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Голосисто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поет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nukadeti.ru/content/images/essence/color/1980/31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654"/>
            <a:ext cx="2143266" cy="306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25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С. 32 Упражнение 1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8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Прочитайте текст. Как ты понимаешь смысл выделенного предложения?</a:t>
            </a:r>
          </a:p>
          <a:p>
            <a:pPr marL="0" indent="0">
              <a:buNone/>
            </a:pP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Какое слово помогает понять значение слова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мерило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 Если тебе трудно понять значение этого слова, посмотри в толковом словаре. В прямом или переносном значении употреблено это слово в предложении?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132474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Мерило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единица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измерения, мера,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измеряют.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9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Упражнение 2 (устно)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cdn.pixabay.com/photo/2015/10/12/21/07/goose-985178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211" y="2636912"/>
            <a:ext cx="5154246" cy="34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42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Упражнение 3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8579296" cy="2697163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Прочитайте текст. Найдите в тексте объяснение выделенных выражений.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9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3674994"/>
              </p:ext>
            </p:extLst>
          </p:nvPr>
        </p:nvGraphicFramePr>
        <p:xfrm>
          <a:off x="457200" y="1052736"/>
          <a:ext cx="8229600" cy="46329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690864"/>
                <a:gridCol w="3538736"/>
              </a:tblGrid>
              <a:tr h="50770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фразеологизмы в словаре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Фразеологизм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 текста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77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Вызывать раздражение, злобу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 кого-либо.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7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Совершенно безразлично, никак не действует на кого-либо.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7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Человек, неожиданно проявивший себя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отрицательной стороны.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0072" y="198884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Дразнить гусей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314096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с гуся вода!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465313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Хорош-ш гусь!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19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Упражнение 4.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 тексте пропущены два фразеологизма: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гусь лапчатый и хорош гусь.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Спиши этот текст в тетрадь, вставляя фразеологизм на место пропусков.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2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08720"/>
            <a:ext cx="886732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Фразеологизмы: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гусь лапчатый, хорош гусь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435280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За доброе-то дело гусем не называют. (…) – плутом,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пройдохом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того зовут, кто себе на уме, от которого не знаешь, чего и ждать. А (…!) про тех говорят, кто вдруг с нехорошей стороны себя показал.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53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Упражнение 5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Прочитай стихотворение. Что означает выражение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идти гуськом?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Нарисуй иллюстрацию к стихотворению.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70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238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Красное словцо не ложь</vt:lpstr>
      <vt:lpstr>С. 32 Упражнение 1</vt:lpstr>
      <vt:lpstr>Презентация PowerPoint</vt:lpstr>
      <vt:lpstr>Упражнение 2 (устно)</vt:lpstr>
      <vt:lpstr>Упражнение 3</vt:lpstr>
      <vt:lpstr>Презентация PowerPoint</vt:lpstr>
      <vt:lpstr>Упражнение 4.</vt:lpstr>
      <vt:lpstr>Фразеологизмы:  гусь лапчатый, хорош гусь</vt:lpstr>
      <vt:lpstr>Упражнение 5</vt:lpstr>
      <vt:lpstr>Презентация PowerPoint</vt:lpstr>
      <vt:lpstr>Презентация PowerPoint</vt:lpstr>
      <vt:lpstr>Упражнение 6 (устно)</vt:lpstr>
      <vt:lpstr>Самостоятельная работа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Красное словцо не ложь</dc:title>
  <dc:creator>Дмитрий</dc:creator>
  <cp:lastModifiedBy>Дмитрий</cp:lastModifiedBy>
  <cp:revision>6</cp:revision>
  <dcterms:created xsi:type="dcterms:W3CDTF">2020-10-21T13:52:44Z</dcterms:created>
  <dcterms:modified xsi:type="dcterms:W3CDTF">2020-10-21T15:10:38Z</dcterms:modified>
</cp:coreProperties>
</file>