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289" r:id="rId3"/>
    <p:sldId id="295" r:id="rId4"/>
    <p:sldId id="258" r:id="rId5"/>
    <p:sldId id="259" r:id="rId6"/>
    <p:sldId id="260" r:id="rId7"/>
    <p:sldId id="261" r:id="rId8"/>
    <p:sldId id="264" r:id="rId9"/>
    <p:sldId id="265" r:id="rId10"/>
    <p:sldId id="271" r:id="rId11"/>
    <p:sldId id="270" r:id="rId12"/>
    <p:sldId id="280" r:id="rId13"/>
    <p:sldId id="279" r:id="rId14"/>
    <p:sldId id="278" r:id="rId15"/>
    <p:sldId id="276" r:id="rId16"/>
    <p:sldId id="275" r:id="rId17"/>
    <p:sldId id="274" r:id="rId18"/>
    <p:sldId id="273" r:id="rId19"/>
    <p:sldId id="290" r:id="rId20"/>
    <p:sldId id="291" r:id="rId21"/>
    <p:sldId id="286" r:id="rId22"/>
    <p:sldId id="298" r:id="rId23"/>
    <p:sldId id="272" r:id="rId24"/>
    <p:sldId id="299" r:id="rId25"/>
    <p:sldId id="303" r:id="rId26"/>
    <p:sldId id="304" r:id="rId27"/>
    <p:sldId id="305" r:id="rId28"/>
    <p:sldId id="332" r:id="rId29"/>
    <p:sldId id="329" r:id="rId30"/>
    <p:sldId id="336" r:id="rId31"/>
    <p:sldId id="337" r:id="rId32"/>
    <p:sldId id="302" r:id="rId33"/>
    <p:sldId id="335" r:id="rId34"/>
    <p:sldId id="334" r:id="rId35"/>
    <p:sldId id="328" r:id="rId36"/>
    <p:sldId id="308" r:id="rId37"/>
    <p:sldId id="316" r:id="rId38"/>
    <p:sldId id="331" r:id="rId39"/>
    <p:sldId id="297" r:id="rId40"/>
    <p:sldId id="313" r:id="rId41"/>
    <p:sldId id="312" r:id="rId42"/>
    <p:sldId id="314" r:id="rId43"/>
    <p:sldId id="311" r:id="rId44"/>
    <p:sldId id="323" r:id="rId45"/>
    <p:sldId id="321" r:id="rId46"/>
    <p:sldId id="320" r:id="rId47"/>
    <p:sldId id="322" r:id="rId48"/>
    <p:sldId id="343" r:id="rId49"/>
    <p:sldId id="342" r:id="rId50"/>
    <p:sldId id="341" r:id="rId51"/>
    <p:sldId id="340" r:id="rId52"/>
    <p:sldId id="326" r:id="rId53"/>
    <p:sldId id="348" r:id="rId54"/>
    <p:sldId id="347" r:id="rId55"/>
    <p:sldId id="346" r:id="rId56"/>
    <p:sldId id="345" r:id="rId57"/>
    <p:sldId id="344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58" autoAdjust="0"/>
    <p:restoredTop sz="94718" autoAdjust="0"/>
  </p:normalViewPr>
  <p:slideViewPr>
    <p:cSldViewPr>
      <p:cViewPr varScale="1">
        <p:scale>
          <a:sx n="70" d="100"/>
          <a:sy n="70" d="100"/>
        </p:scale>
        <p:origin x="144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449BB-5C4C-4F97-976C-A626B8FED409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3AB83-3866-4153-9E83-3DBE4E6482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193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3AB83-3866-4153-9E83-3DBE4E64826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782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AA5F4-2B14-4C51-8F64-13345A3B1CEC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9E868-8915-4FA4-ABE9-721160A4B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ip-guide.ru/Spb/index.php?town=Spb&amp;page=a51&amp;part=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ip-guide.ru/Spb/index.php?town=Spb&amp;page=a51&amp;part=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1;&#1086;&#1082;&#1072;&#1088;&#1105;&#1074;&#1072;\Documents\1%20&#1087;&#1072;&#1087;&#1082;&#1072;%20&#1052;&#1054;&#1048;%20&#1044;&#1054;&#1050;&#1059;&#1052;&#1045;&#1053;&#1058;&#1067;\&#1087;&#1088;&#1077;&#1079;&#1077;&#1085;&#1090;&#1072;&#1094;&#1080;&#1103;%20&#1082;&#1086;&#1085;&#1082;&#1091;&#1088;&#1089;%20&#1095;&#1090;&#1077;&#1094;&#1086;&#1074;\013%20o_gerojah_bilih_vremen.mp3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1;&#1086;&#1082;&#1072;&#1088;&#1105;&#1074;&#1072;\Documents\1%20&#1087;&#1072;&#1087;&#1082;&#1072;%20&#1052;&#1054;&#1048;%20&#1044;&#1054;&#1050;&#1059;&#1052;&#1045;&#1053;&#1058;&#1067;\&#1087;&#1088;&#1077;&#1079;&#1077;&#1085;&#1090;&#1072;&#1094;&#1080;&#1103;%20&#1082;&#1086;&#1085;&#1082;&#1091;&#1088;&#1089;%20&#1095;&#1090;&#1077;&#1094;&#1086;&#1074;\10.&#1043;&#1083;&#1072;&#1074;&#1085;&#1099;&#1081;%20&#1087;&#1088;&#1072;&#1079;&#1076;&#1085;&#1080;&#1082;%20(+)%20&#1089;&#1083;.%20&#1053;.%20&#1052;&#1072;&#1079;&#1072;&#1085;&#1086;&#1074;&#1072;.mp3" TargetMode="External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1;&#1086;&#1082;&#1072;&#1088;&#1105;&#1074;&#1072;\Documents\1%20&#1087;&#1072;&#1087;&#1082;&#1072;%20&#1052;&#1054;&#1048;%20&#1044;&#1054;&#1050;&#1059;&#1052;&#1045;&#1053;&#1058;&#1067;\&#1087;&#1088;&#1077;&#1079;&#1077;&#1085;&#1090;&#1072;&#1094;&#1080;&#1103;%20&#1082;&#1086;&#1085;&#1082;&#1091;&#1088;&#1089;%20&#1095;&#1090;&#1077;&#1094;&#1086;&#1074;\&#1084;&#1080;&#1085;&#1091;&#1090;&#1072;%20&#1084;&#1086;&#1083;&#1095;&#1072;&#1085;&#1080;&#1103;.mp3" TargetMode="External"/><Relationship Id="rId6" Type="http://schemas.openxmlformats.org/officeDocument/2006/relationships/image" Target="../media/image70.png"/><Relationship Id="rId5" Type="http://schemas.openxmlformats.org/officeDocument/2006/relationships/image" Target="../media/image3.gif"/><Relationship Id="rId4" Type="http://schemas.openxmlformats.org/officeDocument/2006/relationships/image" Target="../media/image6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51520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2" y="3356992"/>
            <a:ext cx="46211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  чтецов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3688" y="3573016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</a:t>
            </a:r>
            <a:endParaRPr lang="ru-RU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4797152"/>
            <a:ext cx="87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«ЧИТАЮТ ДЕТИ О ВОЙНЕ»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976" y="7173416"/>
            <a:ext cx="3855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Подготовила  учитель начальных классов </a:t>
            </a:r>
          </a:p>
          <a:p>
            <a:r>
              <a:rPr lang="ru-RU" b="1" dirty="0" smtClean="0">
                <a:latin typeface="Monotype Corsiva" pitchFamily="66" charset="0"/>
              </a:rPr>
              <a:t>Бокарева Татьяна Геннадьевна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501317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b="1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893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501317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b="1" dirty="0"/>
          </a:p>
        </p:txBody>
      </p:sp>
      <p:pic>
        <p:nvPicPr>
          <p:cNvPr id="7" name="Picture 4" descr="x_7896c6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343775" cy="584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x_93c6a7f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7945" y="3860799"/>
            <a:ext cx="3716055" cy="27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Санкт-Петербург, Памятники, Мемориал &quot;Защитникам Ленинграда&quot; (1969-1975 г.)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0"/>
            <a:ext cx="5436096" cy="7488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692696"/>
            <a:ext cx="36004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Ансамбль площади Победы.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Монумент героическим защитникам Ленинграда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4768"/>
            <a:ext cx="8974107" cy="691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Санкт-Петербург, Памятники, Мемориал &quot;Защитникам Ленинграда&quot; (1969-1975 г.)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untitлр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9142872" cy="691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click?url=http%3A%2F%2Fww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0"/>
            <a:ext cx="5616624" cy="7533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x_464725022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014"/>
            <a:ext cx="9144001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5" descr="640204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790"/>
            <a:ext cx="9164140" cy="6877790"/>
          </a:xfrm>
          <a:prstGeom prst="rect">
            <a:avLst/>
          </a:prstGeom>
          <a:noFill/>
          <a:ln w="76200" cmpd="thickThin" algn="ctr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User\Мои документы\Мои рисунки\Анимация\фоны\den_pobedy_str_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2881"/>
            <a:ext cx="9144000" cy="6890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035496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1844824"/>
            <a:ext cx="64807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Была война в сороковых,</a:t>
            </a:r>
            <a:br>
              <a:rPr lang="ru-RU" sz="3200" b="1" dirty="0" smtClean="0"/>
            </a:br>
            <a:r>
              <a:rPr lang="ru-RU" sz="3200" b="1" dirty="0" smtClean="0"/>
              <a:t>Там на смерть дрались за свободу,</a:t>
            </a:r>
            <a:br>
              <a:rPr lang="ru-RU" sz="3200" b="1" dirty="0" smtClean="0"/>
            </a:br>
            <a:r>
              <a:rPr lang="ru-RU" sz="3200" b="1" dirty="0" smtClean="0"/>
              <a:t>За то, чтоб не было невзгоды,</a:t>
            </a:r>
            <a:br>
              <a:rPr lang="ru-RU" sz="3200" b="1" dirty="0" smtClean="0"/>
            </a:br>
            <a:r>
              <a:rPr lang="ru-RU" sz="3200" b="1" dirty="0" smtClean="0"/>
              <a:t>За то, чтоб не было войны.</a:t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dirty="0"/>
          </a:p>
        </p:txBody>
      </p:sp>
      <p:pic>
        <p:nvPicPr>
          <p:cNvPr id="8" name="013 o_gerojah_bilih_vreme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283968" y="44371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1" y="908721"/>
            <a:ext cx="489654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Памяти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 миллионов детей, погибших во Второй мировой войне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F:\внеклассная работа\отечественная война фото\x_821dccb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75456"/>
            <a:ext cx="9572660" cy="7533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23528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501317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b="1" dirty="0"/>
          </a:p>
        </p:txBody>
      </p:sp>
      <p:pic>
        <p:nvPicPr>
          <p:cNvPr id="7" name="Picture 4" descr="small-painters-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3408"/>
            <a:ext cx="4668888" cy="7338140"/>
          </a:xfrm>
          <a:prstGeom prst="rect">
            <a:avLst/>
          </a:prstGeom>
          <a:noFill/>
          <a:ln w="76200" cmpd="tri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" name="Picture 9" descr="0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788024" y="-315416"/>
            <a:ext cx="4355976" cy="7416824"/>
          </a:xfrm>
          <a:prstGeom prst="rect">
            <a:avLst/>
          </a:prstGeom>
        </p:spPr>
      </p:pic>
      <p:pic>
        <p:nvPicPr>
          <p:cNvPr id="12" name="Picture 7" descr="саня колесник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0" y="-603448"/>
            <a:ext cx="4608375" cy="7920880"/>
          </a:xfrm>
          <a:prstGeom prst="rect">
            <a:avLst/>
          </a:prstGeom>
        </p:spPr>
      </p:pic>
      <p:pic>
        <p:nvPicPr>
          <p:cNvPr id="13" name="Picture 12" descr="nin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4788024" y="-315416"/>
            <a:ext cx="4355976" cy="7173416"/>
          </a:xfrm>
          <a:prstGeom prst="rect">
            <a:avLst/>
          </a:prstGeom>
        </p:spPr>
      </p:pic>
      <p:pic>
        <p:nvPicPr>
          <p:cNvPr id="14" name="Picture 11" descr="00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0" y="0"/>
            <a:ext cx="4719532" cy="734491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F:\внеклассная работа\отечественная война фото\img4621b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-819472"/>
            <a:ext cx="9660565" cy="818152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51720" y="2564904"/>
            <a:ext cx="55242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 А Т Ы Н Ь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внеклассная работа\отечественная война фото\fmt_53_stalingradskaya_bitva_1.png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9051"/>
          <a:stretch>
            <a:fillRect/>
          </a:stretch>
        </p:blipFill>
        <p:spPr bwMode="auto">
          <a:xfrm>
            <a:off x="0" y="0"/>
            <a:ext cx="9220005" cy="6858000"/>
          </a:xfrm>
          <a:prstGeom prst="rect">
            <a:avLst/>
          </a:prstGeom>
          <a:noFill/>
        </p:spPr>
      </p:pic>
      <p:pic>
        <p:nvPicPr>
          <p:cNvPr id="5" name="Picture 4" descr="F:\внеклассная работа\отечественная война фото\5955a96579ac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2857488" cy="4643446"/>
          </a:xfrm>
          <a:prstGeom prst="rect">
            <a:avLst/>
          </a:prstGeom>
          <a:noFill/>
        </p:spPr>
      </p:pic>
      <p:pic>
        <p:nvPicPr>
          <p:cNvPr id="6" name="Picture 5" descr="F:\внеклассная работа\отечественная война фото\m__1041[1].jpg"/>
          <p:cNvPicPr>
            <a:picLocks noChangeAspect="1" noChangeArrowheads="1"/>
          </p:cNvPicPr>
          <p:nvPr/>
        </p:nvPicPr>
        <p:blipFill>
          <a:blip r:embed="rId4" cstate="print"/>
          <a:srcRect l="6849" r="33562"/>
          <a:stretch>
            <a:fillRect/>
          </a:stretch>
        </p:blipFill>
        <p:spPr bwMode="auto">
          <a:xfrm>
            <a:off x="5868144" y="1844824"/>
            <a:ext cx="2915816" cy="458589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5536" y="404664"/>
            <a:ext cx="780951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 результате  зверской акции в селе Хатынь  погибло 149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 мирных жителей,  в том числе 75 детей. 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Чудом спаслись 2 мальчика и кузнец.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olokost_800"/>
          <p:cNvPicPr>
            <a:picLocks noChangeAspect="1" noChangeArrowheads="1"/>
          </p:cNvPicPr>
          <p:nvPr/>
        </p:nvPicPr>
        <p:blipFill>
          <a:blip r:embed="rId2" cstate="print"/>
          <a:srcRect t="8649" r="12767" b="13505"/>
          <a:stretch>
            <a:fillRect/>
          </a:stretch>
        </p:blipFill>
        <p:spPr bwMode="auto">
          <a:xfrm>
            <a:off x="0" y="1268760"/>
            <a:ext cx="536019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k12"/>
          <p:cNvPicPr>
            <a:picLocks noChangeAspect="1" noChangeArrowheads="1"/>
          </p:cNvPicPr>
          <p:nvPr/>
        </p:nvPicPr>
        <p:blipFill>
          <a:blip r:embed="rId3" cstate="print"/>
          <a:srcRect t="5607"/>
          <a:stretch>
            <a:fillRect/>
          </a:stretch>
        </p:blipFill>
        <p:spPr bwMode="auto">
          <a:xfrm>
            <a:off x="4139952" y="2852936"/>
            <a:ext cx="5075486" cy="40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271462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/>
                <a:solidFill>
                  <a:srgbClr val="FF0000"/>
                </a:solidFill>
              </a:rPr>
              <a:t>ОСВЕНЦИМ</a:t>
            </a:r>
            <a:endParaRPr lang="ru-RU" sz="9600" b="1" dirty="0">
              <a:ln/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228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Концлагеря- страшный символ массового уничтожения  людей </a:t>
            </a:r>
          </a:p>
          <a:p>
            <a:r>
              <a:rPr lang="ru-RU" sz="2400" b="1" dirty="0" smtClean="0"/>
              <a:t>гитлеровскими преступниками. Здесь люди умирали от голода,</a:t>
            </a:r>
          </a:p>
          <a:p>
            <a:r>
              <a:rPr lang="ru-RU" sz="2400" b="1" dirty="0" smtClean="0"/>
              <a:t> пыток, экспериментов которые ставили над ними.</a:t>
            </a:r>
            <a:endParaRPr lang="ru-RU" sz="2400" b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внеклассная работа\отечественная война фото\resiz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4260150" cy="5544616"/>
          </a:xfrm>
          <a:prstGeom prst="rect">
            <a:avLst/>
          </a:prstGeom>
          <a:noFill/>
        </p:spPr>
      </p:pic>
      <p:pic>
        <p:nvPicPr>
          <p:cNvPr id="5" name="Picture 2" descr="F:\внеклассная работа\отечественная война фото\img_157_41_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052736"/>
            <a:ext cx="3374505" cy="55892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4221088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/>
                <a:solidFill>
                  <a:srgbClr val="FF0000"/>
                </a:solidFill>
              </a:rPr>
              <a:t>САЛАСПИЛС</a:t>
            </a:r>
            <a:endParaRPr lang="ru-RU" sz="9600" b="1" dirty="0">
              <a:ln/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88640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Детей использовали как доноров для сдачи крови, для </a:t>
            </a:r>
          </a:p>
          <a:p>
            <a:pPr algn="ctr"/>
            <a:r>
              <a:rPr lang="ru-RU" sz="2400" b="1" dirty="0" smtClean="0"/>
              <a:t>раненных бойцов вермахта.</a:t>
            </a:r>
            <a:endParaRPr lang="ru-RU" sz="2400" b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внеклассная работа\отечественная война фото\1249730250_rrryossr-riryosrrsrriss.-rrrrr-rsrrryorrisrrr[1].jpg"/>
          <p:cNvPicPr>
            <a:picLocks noChangeAspect="1" noChangeArrowheads="1"/>
          </p:cNvPicPr>
          <p:nvPr/>
        </p:nvPicPr>
        <p:blipFill>
          <a:blip r:embed="rId2" cstate="print"/>
          <a:srcRect b="6450"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Они убивали и истязали людей, не щадя женщин, детей, стариков. Наша страна потеряла более 26, 6 млн. человек убитыми. Но эти жертвы  не были напрасными, фашисты были разбиты.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img687.imageshack.us/img687/1845/431865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944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vv.gov.ua/img.php?image=gallery/news/2013/06/875252485.jpg&amp;thumb=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1"/>
            <a:ext cx="9144000" cy="6419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51520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3356992"/>
            <a:ext cx="684076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                       </a:t>
            </a:r>
            <a:r>
              <a:rPr lang="ru-RU" sz="3600" b="1" dirty="0" smtClean="0">
                <a:solidFill>
                  <a:srgbClr val="FF0000"/>
                </a:solidFill>
              </a:rPr>
              <a:t>1941 -1945 г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                      ВЕЛИКАЯ 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              ОТЕЧЕСТВЕННАЯ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                       ВОЙНА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copypast.ru/uploads/posts/thumbs/1304966809_0_175a8_475a5b36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3333" cy="6555293"/>
          </a:xfrm>
          <a:prstGeom prst="rect">
            <a:avLst/>
          </a:prstGeom>
          <a:noFill/>
        </p:spPr>
      </p:pic>
      <p:pic>
        <p:nvPicPr>
          <p:cNvPr id="68612" name="Picture 4" descr="http://kprf-zelenograd.ru/wp-content/uploads/2013/04/deti_voin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1300" y="-747464"/>
            <a:ext cx="6362700" cy="4772025"/>
          </a:xfrm>
          <a:prstGeom prst="rect">
            <a:avLst/>
          </a:prstGeom>
          <a:noFill/>
        </p:spPr>
      </p:pic>
      <p:pic>
        <p:nvPicPr>
          <p:cNvPr id="68614" name="Picture 6" descr="http://www.up74.ru/files/images/04_deti-vojn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714624"/>
            <a:ext cx="6147048" cy="4143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7586" name="Picture 2" descr="http://img-fotki.yandex.ru/get/6300/70898899.51/0_68465_a02b3c11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88718"/>
            <a:ext cx="6840760" cy="56692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835696" y="404664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…. </a:t>
            </a:r>
            <a:r>
              <a:rPr lang="ru-RU" sz="2400" dirty="0" smtClean="0">
                <a:solidFill>
                  <a:schemeClr val="bg1"/>
                </a:solidFill>
              </a:rPr>
              <a:t>Опалённый цветок" - </a:t>
            </a:r>
            <a:r>
              <a:rPr lang="ru-RU" sz="2400" b="1" dirty="0" smtClean="0">
                <a:solidFill>
                  <a:schemeClr val="bg1"/>
                </a:solidFill>
              </a:rPr>
              <a:t>памятник</a:t>
            </a:r>
            <a:r>
              <a:rPr lang="ru-RU" sz="2400" dirty="0" smtClean="0">
                <a:solidFill>
                  <a:schemeClr val="bg1"/>
                </a:solidFill>
              </a:rPr>
              <a:t> </a:t>
            </a:r>
            <a:r>
              <a:rPr lang="ru-RU" sz="2400" b="1" dirty="0" smtClean="0">
                <a:solidFill>
                  <a:schemeClr val="bg1"/>
                </a:solidFill>
              </a:rPr>
              <a:t>детям</a:t>
            </a:r>
            <a:r>
              <a:rPr lang="ru-RU" sz="2400" dirty="0" smtClean="0">
                <a:solidFill>
                  <a:schemeClr val="bg1"/>
                </a:solidFill>
              </a:rPr>
              <a:t> -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 узникам фашистских  концлагерей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" name="Picture 4" descr="x_5b5bfe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808906" cy="684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4514" name="Picture 2" descr="http://livegomel.com/uploads/gallery/526/119/600_0a5eb423e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207" y="737320"/>
            <a:ext cx="9190207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5540" name="Picture 4" descr="http://www.blic.rs/data/images/2010-11-17/91671_lidice-spomenik-deci-viki_orig.jpg?ver=12900320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813" y="0"/>
            <a:ext cx="8849187" cy="66439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http://cs9784.userapi.com/u31968281/148350933/x_2b9c28b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0"/>
            <a:ext cx="7704856" cy="8550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3418691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5888"/>
            <a:ext cx="84963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2cd794e745c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3644900"/>
            <a:ext cx="53149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24512146_pobeda19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88913"/>
            <a:ext cx="3095625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1068905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620713"/>
            <a:ext cx="345598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внеклассная работа\отечественная война фото\44864969_876895005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836712"/>
            <a:ext cx="668426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пусть ты кровью истекаешь,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пусть ты даже умираешь,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 все равно ты побеждаешь,</a:t>
            </a: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побеждая,- ты живешь!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55576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501317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b="1" dirty="0"/>
          </a:p>
        </p:txBody>
      </p:sp>
      <p:pic>
        <p:nvPicPr>
          <p:cNvPr id="7" name="Picture 4" descr="d00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420888"/>
            <a:ext cx="1152128" cy="275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Контратака на ближних подступах к Ленинград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0"/>
            <a:ext cx="9396536" cy="7980784"/>
          </a:xfrm>
          <a:prstGeom prst="rect">
            <a:avLst/>
          </a:prstGeom>
          <a:noFill/>
          <a:ln w="76200" cmpd="thickThin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9" name="Picture 2" descr="C:\Documents and Settings\Admin\Мои документы\Мои рисунки\Отечественная война\rodina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76681" y="0"/>
            <a:ext cx="4767319" cy="7560840"/>
          </a:xfrm>
          <a:prstGeom prst="rect">
            <a:avLst/>
          </a:prstGeom>
          <a:noFill/>
          <a:ln w="38100">
            <a:noFill/>
          </a:ln>
        </p:spPr>
      </p:pic>
      <p:pic>
        <p:nvPicPr>
          <p:cNvPr id="10" name="Picture 2" descr="http://club443.ru/arc/uploads/127/post-12457064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96552" y="-54768"/>
            <a:ext cx="4819650" cy="6912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145019_image_large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60350"/>
            <a:ext cx="8785225" cy="5905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2" descr="F:\внеклассная работа\отечественная война фото\1599317[1].jpg"/>
          <p:cNvPicPr>
            <a:picLocks noChangeAspect="1" noChangeArrowheads="1"/>
          </p:cNvPicPr>
          <p:nvPr/>
        </p:nvPicPr>
        <p:blipFill>
          <a:blip r:embed="rId3" cstate="print"/>
          <a:srcRect l="796" t="19791" r="2084" b="1528"/>
          <a:stretch>
            <a:fillRect/>
          </a:stretch>
        </p:blipFill>
        <p:spPr bwMode="auto">
          <a:xfrm>
            <a:off x="1043608" y="0"/>
            <a:ext cx="7056784" cy="6861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User\Мои документы\Мои рисунки\Анимация\фоны\den_pobedy_str_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2881"/>
            <a:ext cx="9144000" cy="689088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16016" y="332656"/>
            <a:ext cx="44279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 всех, кто вами был спасён,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 всех, кто нынче рядом,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Примите наш земной поклон,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Советские солдаты!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3" descr="0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476250"/>
            <a:ext cx="4327525" cy="5370513"/>
          </a:xfrm>
          <a:prstGeom prst="rect">
            <a:avLst/>
          </a:prstGeom>
        </p:spPr>
      </p:pic>
      <p:pic>
        <p:nvPicPr>
          <p:cNvPr id="6" name="Picture 4" descr="f289b0981d948e83be0ce1bd5bc907c4_fu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341438"/>
            <a:ext cx="4392613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внеклассная работа\отечественная война фото\d2e397ab213c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00166" y="0"/>
            <a:ext cx="5572164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Вы в битве Родину спасли,</a:t>
            </a:r>
          </a:p>
          <a:p>
            <a:pPr algn="ctr"/>
            <a:endParaRPr lang="ru-RU" sz="2800" b="1" i="1" dirty="0" smtClean="0"/>
          </a:p>
          <a:p>
            <a:pPr algn="ctr"/>
            <a:r>
              <a:rPr lang="ru-RU" sz="2800" b="1" i="1" dirty="0" smtClean="0"/>
              <a:t>Преодолели все преграды.</a:t>
            </a:r>
          </a:p>
          <a:p>
            <a:pPr algn="ctr"/>
            <a:endParaRPr lang="ru-RU" sz="2800" b="1" i="1" dirty="0" smtClean="0"/>
          </a:p>
          <a:p>
            <a:pPr algn="ctr"/>
            <a:r>
              <a:rPr lang="ru-RU" sz="2800" b="1" i="1" dirty="0" smtClean="0"/>
              <a:t>Спасибо вам от всей земли,</a:t>
            </a:r>
          </a:p>
          <a:p>
            <a:pPr algn="ctr"/>
            <a:endParaRPr lang="ru-RU" sz="2800" b="1" i="1" dirty="0" smtClean="0"/>
          </a:p>
          <a:p>
            <a:pPr algn="ctr"/>
            <a:r>
              <a:rPr lang="ru-RU" sz="2800" b="1" i="1" dirty="0" smtClean="0"/>
              <a:t>За всё спасибо вам, солдаты.</a:t>
            </a:r>
          </a:p>
          <a:p>
            <a:pPr algn="ctr"/>
            <a:endParaRPr lang="ru-RU" sz="2800" b="1" i="1" dirty="0" smtClean="0"/>
          </a:p>
          <a:p>
            <a:pPr algn="ctr"/>
            <a:r>
              <a:rPr lang="ru-RU" sz="2800" b="1" i="1" dirty="0" smtClean="0"/>
              <a:t>Мы помним всех по именам,</a:t>
            </a:r>
          </a:p>
          <a:p>
            <a:pPr algn="ctr"/>
            <a:endParaRPr lang="ru-RU" sz="2800" b="1" i="1" dirty="0" smtClean="0"/>
          </a:p>
          <a:p>
            <a:pPr algn="ctr"/>
            <a:endParaRPr lang="ru-RU" sz="2800" b="1" i="1" dirty="0" smtClean="0"/>
          </a:p>
          <a:p>
            <a:pPr algn="ctr"/>
            <a:r>
              <a:rPr lang="ru-RU" sz="2800" b="1" i="1" dirty="0" smtClean="0"/>
              <a:t>И всех обнять мы рады!</a:t>
            </a:r>
          </a:p>
          <a:p>
            <a:pPr algn="ctr"/>
            <a:endParaRPr lang="ru-RU" sz="2800" b="1" i="1" dirty="0" smtClean="0"/>
          </a:p>
          <a:p>
            <a:pPr algn="ctr"/>
            <a:r>
              <a:rPr lang="ru-RU" sz="2800" b="1" i="1" dirty="0" smtClean="0"/>
              <a:t>От всей души спасибо вам, </a:t>
            </a:r>
          </a:p>
          <a:p>
            <a:pPr algn="ctr"/>
            <a:endParaRPr lang="ru-RU" sz="2800" b="1" i="1" dirty="0" smtClean="0"/>
          </a:p>
          <a:p>
            <a:pPr algn="ctr"/>
            <a:r>
              <a:rPr lang="ru-RU" sz="2800" b="1" i="1" dirty="0" smtClean="0"/>
              <a:t>Спасибо вам солдаты!</a:t>
            </a:r>
            <a:endParaRPr lang="ru-RU" sz="2800" b="1" i="1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2" descr="F:\внеклассная работа\отечественная война фото\L0000941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193211"/>
            <a:ext cx="7056784" cy="466478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87624" y="62068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611560" y="836712"/>
            <a:ext cx="962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935088" y="260648"/>
            <a:ext cx="82089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Чтоб не лежал весь мир во мгле,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Себя в бою вы не щадили,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 стольким людям на земле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Вы счастье жизни подарили.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599712" cy="719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122" name="Picture 2" descr="http://thumb.positime.ru/r/800x-/2013/05/victory-da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81336"/>
            <a:ext cx="9144000" cy="5976664"/>
          </a:xfrm>
          <a:prstGeom prst="rect">
            <a:avLst/>
          </a:prstGeom>
          <a:noFill/>
        </p:spPr>
      </p:pic>
      <p:pic>
        <p:nvPicPr>
          <p:cNvPr id="6" name="10.Главный праздник (+) сл. Н. Мазанов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43608" y="5661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numSld="1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3418691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5888"/>
            <a:ext cx="84963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4" name="Picture 2" descr="http://i054.radikal.ru/1105/51/f6df13b106df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640"/>
            <a:ext cx="9755712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3418691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5888"/>
            <a:ext cx="84963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Picture 2" descr="http://img.beatrisa.ru/forums/monthly_04_2010/user2085/post116064_img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6512" y="188640"/>
            <a:ext cx="9180512" cy="6885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Program Files (x86)\RM\Easiteach Next Generation\resources\media-corbis\Art and design\Backgrounds\Miscellaneous\Background 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5078"/>
            <a:ext cx="9144000" cy="10246084"/>
          </a:xfrm>
          <a:prstGeom prst="rect">
            <a:avLst/>
          </a:prstGeom>
          <a:noFill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-891480"/>
            <a:ext cx="10583838" cy="774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3418691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5888"/>
            <a:ext cx="84963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2" name="Picture 2" descr="http://www.pozdravlenye.com/img/ukrproza9trav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3505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3418691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5888"/>
            <a:ext cx="84963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2" descr="http://effects1.ru/pozdrav/9-maja/2-O/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795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07504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1484784"/>
            <a:ext cx="6969991" cy="5976664"/>
          </a:xfrm>
          <a:prstGeom prst="rect">
            <a:avLst/>
          </a:prstGeom>
          <a:noFill/>
        </p:spPr>
      </p:pic>
      <p:pic>
        <p:nvPicPr>
          <p:cNvPr id="7" name="Picture 4" descr="d00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620688"/>
            <a:ext cx="1465701" cy="267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d00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653136"/>
            <a:ext cx="1465701" cy="267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67544" y="260648"/>
            <a:ext cx="66691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Минута молчания</a:t>
            </a:r>
            <a:endParaRPr lang="ru-RU" sz="6600" dirty="0"/>
          </a:p>
        </p:txBody>
      </p:sp>
      <p:pic>
        <p:nvPicPr>
          <p:cNvPr id="10" name="минута молча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316416" y="40050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6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3418691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4" name="AutoShape 2" descr="http://i036.radikal.ru/1306/57/97ebcf6dcfbc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996" name="AutoShape 4" descr="http://i036.radikal.ru/1306/57/97ebcf6dcfbc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998" name="AutoShape 6" descr="http://i036.radikal.ru/1306/57/97ebcf6dcfbc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5000" name="AutoShape 8" descr="http://i036.radikal.ru/1306/57/97ebcf6dcfbc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5002" name="AutoShape 10" descr="http://i036.radikal.ru/1306/57/97ebcf6dcfbc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5004" name="AutoShape 12" descr="http://i036.radikal.ru/1306/57/97ebcf6dcfbc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3418691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5888"/>
            <a:ext cx="84963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3418691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5888"/>
            <a:ext cx="84963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3418691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5888"/>
            <a:ext cx="84963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внеклассная работа\отечественная война фото\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908720"/>
            <a:ext cx="45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34186913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5888"/>
            <a:ext cx="84963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Program Files (x86)\RM\Easiteach Next Generation\resources\media-corbis\Art and design\Backgrounds\Miscellaneous\Background 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10447"/>
            <a:ext cx="9143999" cy="10755875"/>
          </a:xfrm>
          <a:prstGeom prst="rect">
            <a:avLst/>
          </a:prstGeom>
          <a:noFill/>
        </p:spPr>
      </p:pic>
      <p:pic>
        <p:nvPicPr>
          <p:cNvPr id="5" name="Picture 6" descr="У булочн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03448"/>
            <a:ext cx="4452670" cy="7461448"/>
          </a:xfrm>
          <a:prstGeom prst="rect">
            <a:avLst/>
          </a:prstGeom>
          <a:noFill/>
          <a:ln w="76200" cmpd="thickThin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6" name="Picture 7" descr="Рисунок1"/>
          <p:cNvPicPr>
            <a:picLocks noChangeAspect="1" noChangeArrowheads="1"/>
          </p:cNvPicPr>
          <p:nvPr/>
        </p:nvPicPr>
        <p:blipFill>
          <a:blip r:embed="rId4" cstate="print"/>
          <a:srcRect t="4637"/>
          <a:stretch>
            <a:fillRect/>
          </a:stretch>
        </p:blipFill>
        <p:spPr bwMode="auto">
          <a:xfrm>
            <a:off x="4495800" y="2774851"/>
            <a:ext cx="4648200" cy="4083149"/>
          </a:xfrm>
          <a:prstGeom prst="rect">
            <a:avLst/>
          </a:prstGeom>
          <a:noFill/>
          <a:ln w="76200" cmpd="thickThin" algn="ctr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" name="Picture 4" descr="d00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-891480"/>
            <a:ext cx="1509964" cy="360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d00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-243408"/>
            <a:ext cx="1045890" cy="2499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d00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-171400"/>
            <a:ext cx="81339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Program Files (x86)\RM\Easiteach Next Generation\resources\media-corbis\Art and design\Backgrounds\Miscellaneous\Background 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416"/>
            <a:ext cx="9144000" cy="9584075"/>
          </a:xfrm>
          <a:prstGeom prst="rect">
            <a:avLst/>
          </a:prstGeom>
          <a:noFill/>
        </p:spPr>
      </p:pic>
      <p:pic>
        <p:nvPicPr>
          <p:cNvPr id="5" name="Picture 5" descr="pl-war1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"/>
            <a:ext cx="5835033" cy="6857998"/>
          </a:xfrm>
          <a:prstGeom prst="rect">
            <a:avLst/>
          </a:prstGeom>
          <a:noFill/>
          <a:ln w="76200" cmpd="thickThin" algn="ctr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9" descr="Бой на подступах к Ленинград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59" y="-675456"/>
            <a:ext cx="8989057" cy="7533456"/>
          </a:xfrm>
          <a:prstGeom prst="rect">
            <a:avLst/>
          </a:prstGeom>
          <a:noFill/>
          <a:ln w="76200" cmpd="thickThin" algn="ctr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Program Files (x86)\RM\Easiteach Next Generation\resources\media-corbis\Art and design\Backgrounds\Miscellaneous\Background 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79512"/>
            <a:ext cx="9144000" cy="1143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3" y="3068960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5013176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b="1" dirty="0"/>
          </a:p>
        </p:txBody>
      </p:sp>
      <p:pic>
        <p:nvPicPr>
          <p:cNvPr id="7" name="Picture 5" descr="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0"/>
            <a:ext cx="7272808" cy="92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295</Words>
  <Application>Microsoft Office PowerPoint</Application>
  <PresentationFormat>Экран (4:3)</PresentationFormat>
  <Paragraphs>75</Paragraphs>
  <Slides>57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2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Бокарёва</dc:creator>
  <cp:lastModifiedBy>24кабинет</cp:lastModifiedBy>
  <cp:revision>69</cp:revision>
  <dcterms:created xsi:type="dcterms:W3CDTF">2014-02-04T15:58:17Z</dcterms:created>
  <dcterms:modified xsi:type="dcterms:W3CDTF">2019-10-31T01:46:04Z</dcterms:modified>
</cp:coreProperties>
</file>