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gif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&quot;победа 9 мая фон для презентации&quot;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496944" cy="489654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Элементы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Периодической системы химических элементов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 их соединения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для победы в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Великой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Отечественной войне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Медь и её сплавы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5567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Сплав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(90%)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Sn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(10%) – пушечный металл. Сплав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(68%)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(32%) – латунь – использовали для изготовления артиллерийских снарядов и патронов.</a:t>
            </a:r>
          </a:p>
        </p:txBody>
      </p:sp>
      <p:pic>
        <p:nvPicPr>
          <p:cNvPr id="6146" name="Picture 2" descr="Картинки по запросу артиллерийские снаряды второй миров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140968"/>
            <a:ext cx="3903181" cy="3312368"/>
          </a:xfrm>
          <a:prstGeom prst="rect">
            <a:avLst/>
          </a:prstGeom>
          <a:noFill/>
        </p:spPr>
      </p:pic>
      <p:pic>
        <p:nvPicPr>
          <p:cNvPr id="6148" name="Picture 4" descr="Картинки по запросу патроны второй мировой вой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08920"/>
            <a:ext cx="4302020" cy="1751104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латунь и война"/>
          <p:cNvPicPr>
            <a:picLocks noChangeAspect="1" noChangeArrowheads="1"/>
          </p:cNvPicPr>
          <p:nvPr/>
        </p:nvPicPr>
        <p:blipFill>
          <a:blip r:embed="rId4" cstate="print"/>
          <a:srcRect l="10507" t="15893" r="8941" b="14176"/>
          <a:stretch>
            <a:fillRect/>
          </a:stretch>
        </p:blipFill>
        <p:spPr bwMode="auto">
          <a:xfrm>
            <a:off x="5004048" y="4653136"/>
            <a:ext cx="3312368" cy="1584176"/>
          </a:xfrm>
          <a:prstGeom prst="rect">
            <a:avLst/>
          </a:prstGeom>
          <a:noFill/>
        </p:spPr>
      </p:pic>
      <p:pic>
        <p:nvPicPr>
          <p:cNvPr id="6152" name="Picture 8" descr="Картинки по запросу латун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12776"/>
            <a:ext cx="3431009" cy="1583543"/>
          </a:xfrm>
          <a:prstGeom prst="rect">
            <a:avLst/>
          </a:prstGeom>
          <a:noFill/>
        </p:spPr>
      </p:pic>
      <p:pic>
        <p:nvPicPr>
          <p:cNvPr id="6154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260648"/>
            <a:ext cx="1224136" cy="1200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Картинки по запросу радиолокаторы времен 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3254"/>
            <a:ext cx="3600400" cy="44464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4536504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Германий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2132856"/>
            <a:ext cx="22577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германия не было бы радиолокаторов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охожее изображение"/>
          <p:cNvPicPr/>
          <p:nvPr/>
        </p:nvPicPr>
        <p:blipFill>
          <a:blip r:embed="rId3" cstate="print"/>
          <a:srcRect l="6548" t="4469" r="7143" b="25140"/>
          <a:stretch>
            <a:fillRect/>
          </a:stretch>
        </p:blipFill>
        <p:spPr bwMode="auto">
          <a:xfrm>
            <a:off x="683568" y="404664"/>
            <a:ext cx="1381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Картинки по запросу германий элеме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645024"/>
            <a:ext cx="1800200" cy="1800200"/>
          </a:xfrm>
          <a:prstGeom prst="rect">
            <a:avLst/>
          </a:prstGeom>
          <a:noFill/>
        </p:spPr>
      </p:pic>
      <p:pic>
        <p:nvPicPr>
          <p:cNvPr id="5128" name="Picture 8" descr="Рус–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4814" y="1916832"/>
            <a:ext cx="2703649" cy="4428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396044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Мышьяк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Arsen 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08720"/>
            <a:ext cx="3096344" cy="1771109"/>
          </a:xfrm>
          <a:prstGeom prst="rect">
            <a:avLst/>
          </a:prstGeom>
          <a:noFill/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84984"/>
            <a:ext cx="1754212" cy="31804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2204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Мышьяк – составная часть отравляющих веществ.</a:t>
            </a:r>
          </a:p>
        </p:txBody>
      </p:sp>
      <p:pic>
        <p:nvPicPr>
          <p:cNvPr id="8" name="Рисунок 7" descr="Похожее изображение"/>
          <p:cNvPicPr/>
          <p:nvPr/>
        </p:nvPicPr>
        <p:blipFill>
          <a:blip r:embed="rId4" cstate="print"/>
          <a:srcRect b="7681"/>
          <a:stretch>
            <a:fillRect/>
          </a:stretch>
        </p:blipFill>
        <p:spPr bwMode="auto">
          <a:xfrm>
            <a:off x="395536" y="404664"/>
            <a:ext cx="1485900" cy="145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отравляющие веществ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284984"/>
            <a:ext cx="5368131" cy="3178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9046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Вольфрам и его сплавы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1628800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вольфрамовых сталей и сплавов изготавливают танковую броню, оболочки торпед и снарядов.</a:t>
            </a:r>
          </a:p>
        </p:txBody>
      </p:sp>
      <p:pic>
        <p:nvPicPr>
          <p:cNvPr id="6" name="Рисунок 5" descr="Картинки по запросу оболочки торпед и снарядо"/>
          <p:cNvPicPr/>
          <p:nvPr/>
        </p:nvPicPr>
        <p:blipFill>
          <a:blip r:embed="rId2" cstate="print"/>
          <a:srcRect l="17958" r="13526" b="31180"/>
          <a:stretch>
            <a:fillRect/>
          </a:stretch>
        </p:blipFill>
        <p:spPr bwMode="auto">
          <a:xfrm>
            <a:off x="467544" y="1700808"/>
            <a:ext cx="331236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танковая броня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73016"/>
            <a:ext cx="4104456" cy="286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Картинки по запросу вольфра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268760"/>
            <a:ext cx="2254473" cy="2051281"/>
          </a:xfrm>
          <a:prstGeom prst="rect">
            <a:avLst/>
          </a:prstGeom>
          <a:noFill/>
        </p:spPr>
      </p:pic>
      <p:pic>
        <p:nvPicPr>
          <p:cNvPr id="10" name="Рисунок 9" descr="Картинки по запросу вольфрам элемент"/>
          <p:cNvPicPr/>
          <p:nvPr/>
        </p:nvPicPr>
        <p:blipFill>
          <a:blip r:embed="rId6" cstate="print"/>
          <a:srcRect b="6734"/>
          <a:stretch>
            <a:fillRect/>
          </a:stretch>
        </p:blipFill>
        <p:spPr bwMode="auto">
          <a:xfrm>
            <a:off x="251521" y="260649"/>
            <a:ext cx="144016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620688"/>
            <a:ext cx="331236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13285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Величайшее достижение науки породило величайшую трагедию человечества. Первая атомная (урановая) бомба была создана в США и 6 августа 1945 г. сброшена на Хиросиму</a:t>
            </a:r>
            <a:r>
              <a:rPr lang="ru-RU" dirty="0" smtClean="0"/>
              <a:t>.</a:t>
            </a:r>
          </a:p>
        </p:txBody>
      </p:sp>
      <p:pic>
        <p:nvPicPr>
          <p:cNvPr id="2050" name="Picture 2" descr="Картинки по запросу атомная (урановая) бом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962158"/>
            <a:ext cx="3672408" cy="2413447"/>
          </a:xfrm>
          <a:prstGeom prst="rect">
            <a:avLst/>
          </a:prstGeom>
          <a:noFill/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3938774"/>
            <a:ext cx="4320480" cy="2417413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уран элемент"/>
          <p:cNvPicPr>
            <a:picLocks noChangeAspect="1" noChangeArrowheads="1"/>
          </p:cNvPicPr>
          <p:nvPr/>
        </p:nvPicPr>
        <p:blipFill>
          <a:blip r:embed="rId4" cstate="print"/>
          <a:srcRect l="24387" b="30610"/>
          <a:stretch>
            <a:fillRect/>
          </a:stretch>
        </p:blipFill>
        <p:spPr bwMode="auto">
          <a:xfrm>
            <a:off x="827584" y="548680"/>
            <a:ext cx="1339602" cy="1368152"/>
          </a:xfrm>
          <a:prstGeom prst="rect">
            <a:avLst/>
          </a:prstGeom>
          <a:noFill/>
        </p:spPr>
      </p:pic>
      <p:pic>
        <p:nvPicPr>
          <p:cNvPr id="2056" name="Picture 8" descr="Картинки по запросу уран элеме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7990" y="332657"/>
            <a:ext cx="3071309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331236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Тантал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9888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Тантал – важнейший стратегический материл для изготовления радарных установок, передаточных радиостанций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тантал химический элемент"/>
          <p:cNvPicPr/>
          <p:nvPr/>
        </p:nvPicPr>
        <p:blipFill>
          <a:blip r:embed="rId2" cstate="print"/>
          <a:srcRect b="7473"/>
          <a:stretch>
            <a:fillRect/>
          </a:stretch>
        </p:blipFill>
        <p:spPr bwMode="auto">
          <a:xfrm>
            <a:off x="467544" y="404664"/>
            <a:ext cx="1497294" cy="148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и по запросу тантал химический эле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04665"/>
            <a:ext cx="2929508" cy="2372902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радарных установок великой отечественной вой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90476"/>
            <a:ext cx="5184576" cy="3365986"/>
          </a:xfrm>
          <a:prstGeom prst="rect">
            <a:avLst/>
          </a:prstGeom>
          <a:noFill/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 t="5170"/>
          <a:stretch>
            <a:fillRect/>
          </a:stretch>
        </p:blipFill>
        <p:spPr bwMode="auto">
          <a:xfrm>
            <a:off x="5868144" y="3212976"/>
            <a:ext cx="2664296" cy="34288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артинки по запросу спасательное жилеты  во время 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124744"/>
            <a:ext cx="2366459" cy="2016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63508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Литий и его соединения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Картинки по запросу литиевого шпата LiAlSi4O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1944216" cy="1944216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литий"/>
          <p:cNvPicPr/>
          <p:nvPr/>
        </p:nvPicPr>
        <p:blipFill>
          <a:blip r:embed="rId4" cstate="print"/>
          <a:srcRect l="17742" t="15942" r="4301" b="31401"/>
          <a:stretch>
            <a:fillRect/>
          </a:stretch>
        </p:blipFill>
        <p:spPr bwMode="auto">
          <a:xfrm>
            <a:off x="611560" y="404664"/>
            <a:ext cx="1381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Картинки по запросу аэростаты  во время в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124744"/>
            <a:ext cx="3048000" cy="1895476"/>
          </a:xfrm>
          <a:prstGeom prst="rect">
            <a:avLst/>
          </a:prstGeom>
          <a:noFill/>
        </p:spPr>
      </p:pic>
      <p:pic>
        <p:nvPicPr>
          <p:cNvPr id="14344" name="Picture 8" descr="Картинки по запросу во время вов щелочные аккумулятор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212976"/>
            <a:ext cx="2738735" cy="1885163"/>
          </a:xfrm>
          <a:prstGeom prst="rect">
            <a:avLst/>
          </a:prstGeom>
          <a:noFill/>
        </p:spPr>
      </p:pic>
      <p:pic>
        <p:nvPicPr>
          <p:cNvPr id="9" name="Рисунок 8" descr="Картинки по запросу трассирующие пули"/>
          <p:cNvPicPr/>
          <p:nvPr/>
        </p:nvPicPr>
        <p:blipFill>
          <a:blip r:embed="rId7" cstate="print"/>
          <a:srcRect t="9651"/>
          <a:stretch>
            <a:fillRect/>
          </a:stretch>
        </p:blipFill>
        <p:spPr bwMode="auto">
          <a:xfrm>
            <a:off x="539552" y="3933056"/>
            <a:ext cx="2233907" cy="202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Картинки по запросу щука подлодка"/>
          <p:cNvPicPr>
            <a:picLocks noChangeAspect="1" noChangeArrowheads="1"/>
          </p:cNvPicPr>
          <p:nvPr/>
        </p:nvPicPr>
        <p:blipFill>
          <a:blip r:embed="rId8" cstate="print"/>
          <a:srcRect l="17523"/>
          <a:stretch>
            <a:fillRect/>
          </a:stretch>
        </p:blipFill>
        <p:spPr bwMode="auto">
          <a:xfrm>
            <a:off x="6300192" y="4293096"/>
            <a:ext cx="2555776" cy="17456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987824" y="1124744"/>
            <a:ext cx="47067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получения водорода, которым заполняли аэростаты и спасательное снаряжение при авариях самолетов и судов в открытом море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63888" y="5085184"/>
            <a:ext cx="24482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Щелочные  аккумуляторы увеличивает срок их службы в 2–3 раза, что было очень нужно для партизанских отрядов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5934670"/>
            <a:ext cx="33123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Трассирующие пули с добавками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при полете оставляли сине-зеленый след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3501008"/>
            <a:ext cx="2915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Соединения лития использовались на подводных лодках для очистки воздуха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Бериллиевая бронза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340768"/>
            <a:ext cx="46085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Бериллиевая бронза (сплав меди и 1–2,5%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 добавками 0,2–0,5%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Ni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Со) используется в самолетостроении. А сплав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необходим в создании ракет и скорострельных авиационных пулеметов, впервые примененных в годы войны.</a:t>
            </a:r>
          </a:p>
        </p:txBody>
      </p:sp>
      <p:pic>
        <p:nvPicPr>
          <p:cNvPr id="13314" name="Picture 2" descr="Картинки по запросу самолетостроение и 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574621" cy="1872208"/>
          </a:xfrm>
          <a:prstGeom prst="rect">
            <a:avLst/>
          </a:prstGeom>
          <a:noFill/>
        </p:spPr>
      </p:pic>
      <p:pic>
        <p:nvPicPr>
          <p:cNvPr id="13316" name="Picture 4" descr="Картинки по запросу скорострельных авиационных пулеметов и в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767436"/>
            <a:ext cx="3600400" cy="2325859"/>
          </a:xfrm>
          <a:prstGeom prst="rect">
            <a:avLst/>
          </a:prstGeom>
          <a:noFill/>
        </p:spPr>
      </p:pic>
      <p:pic>
        <p:nvPicPr>
          <p:cNvPr id="13318" name="Picture 6" descr="Картинки по запросу ракеты и в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89040"/>
            <a:ext cx="3456384" cy="2450891"/>
          </a:xfrm>
          <a:prstGeom prst="rect">
            <a:avLst/>
          </a:prstGeom>
          <a:noFill/>
        </p:spPr>
      </p:pic>
      <p:sp>
        <p:nvSpPr>
          <p:cNvPr id="13320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Похожее изображение"/>
          <p:cNvPicPr/>
          <p:nvPr/>
        </p:nvPicPr>
        <p:blipFill>
          <a:blip r:embed="rId5" cstate="print"/>
          <a:srcRect r="16667" b="32738"/>
          <a:stretch>
            <a:fillRect/>
          </a:stretch>
        </p:blipFill>
        <p:spPr bwMode="auto">
          <a:xfrm>
            <a:off x="683568" y="260648"/>
            <a:ext cx="1296144" cy="122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Азот и его соединения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4847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Азот обязательно входит в состав взрывчатых веществ. Ни одно взрывчатое вещество нельзя приготовить без азотной кислоты HNO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и ее солей.</a:t>
            </a:r>
          </a:p>
        </p:txBody>
      </p:sp>
      <p:pic>
        <p:nvPicPr>
          <p:cNvPr id="6" name="Рисунок 5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201622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3" cstate="print"/>
          <a:srcRect r="28667" b="32738"/>
          <a:stretch>
            <a:fillRect/>
          </a:stretch>
        </p:blipFill>
        <p:spPr bwMode="auto">
          <a:xfrm>
            <a:off x="755576" y="404664"/>
            <a:ext cx="116319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Картинки по запросу азотная кисло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2381250" cy="2381250"/>
          </a:xfrm>
          <a:prstGeom prst="rect">
            <a:avLst/>
          </a:prstGeom>
          <a:noFill/>
        </p:spPr>
      </p:pic>
      <p:pic>
        <p:nvPicPr>
          <p:cNvPr id="9" name="Рисунок 8" descr="Картинки по запросу азотная кислота"/>
          <p:cNvPicPr/>
          <p:nvPr/>
        </p:nvPicPr>
        <p:blipFill>
          <a:blip r:embed="rId5" cstate="print"/>
          <a:srcRect t="31111" b="37333"/>
          <a:stretch>
            <a:fillRect/>
          </a:stretch>
        </p:blipFill>
        <p:spPr bwMode="auto">
          <a:xfrm>
            <a:off x="3635896" y="299695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Картинки по запросу селитр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437112"/>
            <a:ext cx="4372099" cy="19528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336704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Магний и алюминий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501008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основе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изготовлялись прочные и сверхлегкие сплавы для самолетостроения.</a:t>
            </a:r>
          </a:p>
        </p:txBody>
      </p:sp>
      <p:pic>
        <p:nvPicPr>
          <p:cNvPr id="11266" name="Picture 2" descr="Картинки по запросу алюминий сплавы для самолетостро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036448" cy="2088232"/>
          </a:xfrm>
          <a:prstGeom prst="rect">
            <a:avLst/>
          </a:prstGeom>
          <a:noFill/>
        </p:spPr>
      </p:pic>
      <p:sp>
        <p:nvSpPr>
          <p:cNvPr id="11268" name="AutoShape 4" descr="Картинки по запросу штурмовики самол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Картинки по запросу штурмовики самоле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221088"/>
            <a:ext cx="6191250" cy="2228850"/>
          </a:xfrm>
          <a:prstGeom prst="rect">
            <a:avLst/>
          </a:prstGeom>
          <a:noFill/>
        </p:spPr>
      </p:pic>
      <p:pic>
        <p:nvPicPr>
          <p:cNvPr id="11272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t="24121"/>
          <a:stretch>
            <a:fillRect/>
          </a:stretch>
        </p:blipFill>
        <p:spPr bwMode="auto">
          <a:xfrm>
            <a:off x="4139952" y="1273446"/>
            <a:ext cx="4371395" cy="2256831"/>
          </a:xfrm>
          <a:prstGeom prst="rect">
            <a:avLst/>
          </a:prstGeom>
          <a:noFill/>
        </p:spPr>
      </p:pic>
      <p:pic>
        <p:nvPicPr>
          <p:cNvPr id="11274" name="Picture 10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 l="9358" t="10583" r="21523" b="35417"/>
          <a:stretch>
            <a:fillRect/>
          </a:stretch>
        </p:blipFill>
        <p:spPr bwMode="auto">
          <a:xfrm>
            <a:off x="539552" y="188640"/>
            <a:ext cx="1388290" cy="1214754"/>
          </a:xfrm>
          <a:prstGeom prst="rect">
            <a:avLst/>
          </a:prstGeom>
          <a:noFill/>
        </p:spPr>
      </p:pic>
      <p:pic>
        <p:nvPicPr>
          <p:cNvPr id="11" name="Рисунок 10" descr="Похожее изображение"/>
          <p:cNvPicPr/>
          <p:nvPr/>
        </p:nvPicPr>
        <p:blipFill>
          <a:blip r:embed="rId6" cstate="print"/>
          <a:srcRect b="33929"/>
          <a:stretch>
            <a:fillRect/>
          </a:stretch>
        </p:blipFill>
        <p:spPr bwMode="auto">
          <a:xfrm>
            <a:off x="7380312" y="188640"/>
            <a:ext cx="14287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Титан и его сплавы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268760"/>
            <a:ext cx="52565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Сплав титана (до 88%) с другими металлами идет на изготовление танковой брони. В 1943 г. Гитлер издал приказ вступать в бой с советскими танками ИС-3 на расстоянии не более 1 км. Состав брони у этого танка был такой, что его не могли пробить фашистские снаряды. Титан применяют также в радиотехнике.</a:t>
            </a:r>
          </a:p>
        </p:txBody>
      </p:sp>
      <p:pic>
        <p:nvPicPr>
          <p:cNvPr id="10242" name="Picture 2" descr="Картинки по запросу титан элемент"/>
          <p:cNvPicPr>
            <a:picLocks noChangeAspect="1" noChangeArrowheads="1"/>
          </p:cNvPicPr>
          <p:nvPr/>
        </p:nvPicPr>
        <p:blipFill>
          <a:blip r:embed="rId2" cstate="print"/>
          <a:srcRect b="32015"/>
          <a:stretch>
            <a:fillRect/>
          </a:stretch>
        </p:blipFill>
        <p:spPr bwMode="auto">
          <a:xfrm>
            <a:off x="467544" y="404664"/>
            <a:ext cx="1809750" cy="1368152"/>
          </a:xfrm>
          <a:prstGeom prst="rect">
            <a:avLst/>
          </a:prstGeom>
          <a:noFill/>
        </p:spPr>
      </p:pic>
      <p:pic>
        <p:nvPicPr>
          <p:cNvPr id="10246" name="Picture 6" descr="Картинки по запросу советскими танками ИС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05064"/>
            <a:ext cx="5124549" cy="2439026"/>
          </a:xfrm>
          <a:prstGeom prst="rect">
            <a:avLst/>
          </a:prstGeom>
          <a:noFill/>
        </p:spPr>
      </p:pic>
      <p:pic>
        <p:nvPicPr>
          <p:cNvPr id="10248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3333750" cy="191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Хром и его сплавы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9888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Хромовые стали нужны для изготовления огнестрельных орудий, корпусов подводных лодок.</a:t>
            </a:r>
          </a:p>
        </p:txBody>
      </p:sp>
      <p:pic>
        <p:nvPicPr>
          <p:cNvPr id="6" name="Рисунок 5" descr="Картинки по запросу огнестрельные орудия времен войн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638550" cy="22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 t="9471"/>
          <a:stretch>
            <a:fillRect/>
          </a:stretch>
        </p:blipFill>
        <p:spPr bwMode="auto">
          <a:xfrm>
            <a:off x="4139952" y="3789040"/>
            <a:ext cx="4571727" cy="2757432"/>
          </a:xfrm>
          <a:prstGeom prst="rect">
            <a:avLst/>
          </a:prstGeom>
          <a:noFill/>
        </p:spPr>
      </p:pic>
      <p:pic>
        <p:nvPicPr>
          <p:cNvPr id="9" name="Рисунок 8" descr="Похожее изображение"/>
          <p:cNvPicPr/>
          <p:nvPr/>
        </p:nvPicPr>
        <p:blipFill>
          <a:blip r:embed="rId4" cstate="print"/>
          <a:srcRect l="6667" b="33023"/>
          <a:stretch>
            <a:fillRect/>
          </a:stretch>
        </p:blipFill>
        <p:spPr bwMode="auto">
          <a:xfrm>
            <a:off x="323528" y="260648"/>
            <a:ext cx="1733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93096"/>
            <a:ext cx="3110735" cy="1860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Железо и его сплавы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72816"/>
            <a:ext cx="410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Более 90% всех металлов, которые использовались в Великой Отечественной войне, приходилось на железо.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главная составляющая часть чугунов и сталей.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Кобальтовая сталь использовалась для изготовления магнитных мин.</a:t>
            </a:r>
          </a:p>
        </p:txBody>
      </p:sp>
      <p:pic>
        <p:nvPicPr>
          <p:cNvPr id="8194" name="Picture 2" descr="Картинки по запросу сталь и чугун для победы"/>
          <p:cNvPicPr>
            <a:picLocks noChangeAspect="1" noChangeArrowheads="1"/>
          </p:cNvPicPr>
          <p:nvPr/>
        </p:nvPicPr>
        <p:blipFill>
          <a:blip r:embed="rId2" cstate="print"/>
          <a:srcRect t="11093" b="12309"/>
          <a:stretch>
            <a:fillRect/>
          </a:stretch>
        </p:blipFill>
        <p:spPr bwMode="auto">
          <a:xfrm>
            <a:off x="5004048" y="4869160"/>
            <a:ext cx="3461973" cy="1988840"/>
          </a:xfrm>
          <a:prstGeom prst="rect">
            <a:avLst/>
          </a:prstGeom>
          <a:noFill/>
        </p:spPr>
      </p:pic>
      <p:pic>
        <p:nvPicPr>
          <p:cNvPr id="8196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4102003" cy="3312368"/>
          </a:xfrm>
          <a:prstGeom prst="rect">
            <a:avLst/>
          </a:prstGeom>
          <a:noFill/>
        </p:spPr>
      </p:pic>
      <p:pic>
        <p:nvPicPr>
          <p:cNvPr id="8200" name="Picture 8" descr="Картинки по запросу магнитные мины второй мирово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221088"/>
            <a:ext cx="2459664" cy="1881188"/>
          </a:xfrm>
          <a:prstGeom prst="rect">
            <a:avLst/>
          </a:prstGeom>
          <a:noFill/>
        </p:spPr>
      </p:pic>
      <p:pic>
        <p:nvPicPr>
          <p:cNvPr id="8204" name="Picture 12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48679"/>
            <a:ext cx="1152128" cy="1129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324036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Ванадий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5649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ванадиевой стали изготавливали солдатские каски, шлемы, броневые плиты на пушках, бронебойные снаряды.</a:t>
            </a:r>
          </a:p>
        </p:txBody>
      </p:sp>
      <p:pic>
        <p:nvPicPr>
          <p:cNvPr id="7170" name="Picture 2" descr="Картинки по запросу солдатские каски, шлемы"/>
          <p:cNvPicPr>
            <a:picLocks noChangeAspect="1" noChangeArrowheads="1"/>
          </p:cNvPicPr>
          <p:nvPr/>
        </p:nvPicPr>
        <p:blipFill>
          <a:blip r:embed="rId2" cstate="print"/>
          <a:srcRect l="17365" t="12121" r="21544" b="12121"/>
          <a:stretch>
            <a:fillRect/>
          </a:stretch>
        </p:blipFill>
        <p:spPr bwMode="auto">
          <a:xfrm>
            <a:off x="755576" y="1772816"/>
            <a:ext cx="2520280" cy="1800200"/>
          </a:xfrm>
          <a:prstGeom prst="rect">
            <a:avLst/>
          </a:prstGeom>
          <a:noFill/>
        </p:spPr>
      </p:pic>
      <p:pic>
        <p:nvPicPr>
          <p:cNvPr id="7" name="Рисунок 6" descr="Картинки по запросу броневые плиты на пушках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3672408" cy="252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789040"/>
            <a:ext cx="3503290" cy="257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ванадий элемент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548680"/>
            <a:ext cx="2854325" cy="183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 b="30867"/>
          <a:stretch>
            <a:fillRect/>
          </a:stretch>
        </p:blipFill>
        <p:spPr bwMode="auto">
          <a:xfrm>
            <a:off x="683568" y="548680"/>
            <a:ext cx="1591059" cy="1224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388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Элементы Периодической системы химических элементов  и их соединения  для победы в  Великой Отечественной войне</vt:lpstr>
      <vt:lpstr>Литий и его соединения</vt:lpstr>
      <vt:lpstr>Бериллиевая бронза</vt:lpstr>
      <vt:lpstr>Азот и его соединения</vt:lpstr>
      <vt:lpstr>Магний и алюминий</vt:lpstr>
      <vt:lpstr>Титан и его сплавы</vt:lpstr>
      <vt:lpstr>Хром и его сплавы</vt:lpstr>
      <vt:lpstr>Железо и его сплавы</vt:lpstr>
      <vt:lpstr>Ванадий </vt:lpstr>
      <vt:lpstr>Медь и её сплавы</vt:lpstr>
      <vt:lpstr>Германий </vt:lpstr>
      <vt:lpstr>Мышьяк </vt:lpstr>
      <vt:lpstr>Вольфрам и его сплавы</vt:lpstr>
      <vt:lpstr>Уран </vt:lpstr>
      <vt:lpstr>Тантал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Элементы псхэ и их соединения для победы в вов</dc:title>
  <dc:creator>user</dc:creator>
  <cp:lastModifiedBy>user</cp:lastModifiedBy>
  <cp:revision>45</cp:revision>
  <dcterms:created xsi:type="dcterms:W3CDTF">2020-01-02T03:15:01Z</dcterms:created>
  <dcterms:modified xsi:type="dcterms:W3CDTF">2020-03-11T17:04:27Z</dcterms:modified>
</cp:coreProperties>
</file>