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8" d="100"/>
          <a:sy n="88" d="100"/>
        </p:scale>
        <p:origin x="-58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11/3/2024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11/3/2024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11/3/2024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11/3/2024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11/3/2024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11/3/2024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11/3/2024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11/3/2024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11/3/2024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11/3/2024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11/3/2024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11/3/2024</a:t>
            </a:fld>
            <a:endParaRPr lang="en-US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76" y="1447800"/>
            <a:ext cx="7772400" cy="2201206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1400" b="0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«детский сад№ 281» г. Новосибирск</a:t>
            </a:r>
            <a:b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Фестиваль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«Родной язык – душа народа»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00400" y="4495800"/>
            <a:ext cx="5486400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Подготовили воспитатели: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Ахмеджанова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Т. А.</a:t>
            </a:r>
          </a:p>
          <a:p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Персанова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И. 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15 февраля. Беседа «Магия родного языка»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Users\User\Desktop\Новая папка\IMG_20240214_1733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1" y="533400"/>
            <a:ext cx="3581400" cy="3276600"/>
          </a:xfrm>
          <a:prstGeom prst="rect">
            <a:avLst/>
          </a:prstGeom>
          <a:noFill/>
        </p:spPr>
      </p:pic>
      <p:pic>
        <p:nvPicPr>
          <p:cNvPr id="7" name="Picture 3" descr="C:\Users\User\Desktop\Новая папка\IMG_20240215_1149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6132" y="-17983185"/>
            <a:ext cx="3345668" cy="2590786"/>
          </a:xfrm>
          <a:prstGeom prst="rect">
            <a:avLst/>
          </a:prstGeom>
          <a:noFill/>
        </p:spPr>
      </p:pic>
      <p:pic>
        <p:nvPicPr>
          <p:cNvPr id="8" name="Рисунок 7" descr="C:\Users\User\Desktop\Новая папка\IMG_20240215_114904.jpg"/>
          <p:cNvPicPr/>
          <p:nvPr/>
        </p:nvPicPr>
        <p:blipFill>
          <a:blip r:embed="rId4" cstate="print"/>
          <a:srcRect l="1490" t="3448" r="3127" b="6897"/>
          <a:stretch>
            <a:fillRect/>
          </a:stretch>
        </p:blipFill>
        <p:spPr bwMode="auto">
          <a:xfrm>
            <a:off x="3962400" y="1600200"/>
            <a:ext cx="4648200" cy="3962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16 февраля. «Родные сказки»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User\Desktop\Новая папка\IMG_20240215_0822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609600"/>
            <a:ext cx="3782961" cy="4343400"/>
          </a:xfrm>
          <a:prstGeom prst="rect">
            <a:avLst/>
          </a:prstGeom>
          <a:noFill/>
        </p:spPr>
      </p:pic>
      <p:pic>
        <p:nvPicPr>
          <p:cNvPr id="3075" name="Picture 3" descr="C:\Users\User\Desktop\Новая папка\IMG_20240215_0823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609600"/>
            <a:ext cx="4071938" cy="4343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21 февраля. «Фестиваль родного языка»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User\Desktop\Новая папка\Screenshot_20240327-125155.png"/>
          <p:cNvPicPr>
            <a:picLocks noChangeAspect="1" noChangeArrowheads="1"/>
          </p:cNvPicPr>
          <p:nvPr/>
        </p:nvPicPr>
        <p:blipFill>
          <a:blip r:embed="rId2"/>
          <a:srcRect t="20000" b="22222"/>
          <a:stretch>
            <a:fillRect/>
          </a:stretch>
        </p:blipFill>
        <p:spPr bwMode="auto">
          <a:xfrm>
            <a:off x="533400" y="609600"/>
            <a:ext cx="3771900" cy="4842933"/>
          </a:xfrm>
          <a:prstGeom prst="rect">
            <a:avLst/>
          </a:prstGeom>
          <a:noFill/>
        </p:spPr>
      </p:pic>
      <p:pic>
        <p:nvPicPr>
          <p:cNvPr id="4099" name="Picture 3" descr="C:\Users\User\Desktop\Новая папка\Screenshot_20240327-125342.png"/>
          <p:cNvPicPr>
            <a:picLocks noChangeAspect="1" noChangeArrowheads="1"/>
          </p:cNvPicPr>
          <p:nvPr/>
        </p:nvPicPr>
        <p:blipFill>
          <a:blip r:embed="rId3"/>
          <a:srcRect t="16667" b="25556"/>
          <a:stretch>
            <a:fillRect/>
          </a:stretch>
        </p:blipFill>
        <p:spPr bwMode="auto">
          <a:xfrm>
            <a:off x="4571999" y="609600"/>
            <a:ext cx="3738929" cy="48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User\Desktop\Новая папка\Screenshot_20240327-125029.png"/>
          <p:cNvPicPr>
            <a:picLocks noChangeAspect="1" noChangeArrowheads="1"/>
          </p:cNvPicPr>
          <p:nvPr/>
        </p:nvPicPr>
        <p:blipFill>
          <a:blip r:embed="rId2"/>
          <a:srcRect t="11111" b="13333"/>
          <a:stretch>
            <a:fillRect/>
          </a:stretch>
        </p:blipFill>
        <p:spPr bwMode="auto">
          <a:xfrm>
            <a:off x="533400" y="533399"/>
            <a:ext cx="3810000" cy="5875867"/>
          </a:xfrm>
          <a:prstGeom prst="rect">
            <a:avLst/>
          </a:prstGeom>
          <a:noFill/>
        </p:spPr>
      </p:pic>
      <p:pic>
        <p:nvPicPr>
          <p:cNvPr id="5123" name="Picture 3" descr="C:\Users\User\Desktop\Новая папка\Screenshot_20240327-125058.png"/>
          <p:cNvPicPr>
            <a:picLocks noChangeAspect="1" noChangeArrowheads="1"/>
          </p:cNvPicPr>
          <p:nvPr/>
        </p:nvPicPr>
        <p:blipFill>
          <a:blip r:embed="rId3"/>
          <a:srcRect t="12222" b="20000"/>
          <a:stretch>
            <a:fillRect/>
          </a:stretch>
        </p:blipFill>
        <p:spPr bwMode="auto">
          <a:xfrm>
            <a:off x="4495800" y="533400"/>
            <a:ext cx="4076700" cy="57959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562600"/>
            <a:ext cx="8183880" cy="474550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Народные игры: «Гуси – лебеди», «Хвост дракона»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User\Desktop\Новая папка\Screenshot_20240327-125312.png"/>
          <p:cNvPicPr>
            <a:picLocks noChangeAspect="1" noChangeArrowheads="1"/>
          </p:cNvPicPr>
          <p:nvPr/>
        </p:nvPicPr>
        <p:blipFill>
          <a:blip r:embed="rId2"/>
          <a:srcRect t="11111" b="23333"/>
          <a:stretch>
            <a:fillRect/>
          </a:stretch>
        </p:blipFill>
        <p:spPr bwMode="auto">
          <a:xfrm>
            <a:off x="457200" y="457200"/>
            <a:ext cx="2628900" cy="3829756"/>
          </a:xfrm>
          <a:prstGeom prst="rect">
            <a:avLst/>
          </a:prstGeom>
          <a:noFill/>
        </p:spPr>
      </p:pic>
      <p:pic>
        <p:nvPicPr>
          <p:cNvPr id="6147" name="Picture 3" descr="C:\Users\User\Desktop\Screenshot_20240327-134325.png"/>
          <p:cNvPicPr>
            <a:picLocks noChangeAspect="1" noChangeArrowheads="1"/>
          </p:cNvPicPr>
          <p:nvPr/>
        </p:nvPicPr>
        <p:blipFill>
          <a:blip r:embed="rId3"/>
          <a:srcRect l="21667" r="20000" b="15981"/>
          <a:stretch>
            <a:fillRect/>
          </a:stretch>
        </p:blipFill>
        <p:spPr bwMode="auto">
          <a:xfrm>
            <a:off x="2057400" y="2971800"/>
            <a:ext cx="4114800" cy="2667000"/>
          </a:xfrm>
          <a:prstGeom prst="rect">
            <a:avLst/>
          </a:prstGeom>
          <a:noFill/>
        </p:spPr>
      </p:pic>
      <p:pic>
        <p:nvPicPr>
          <p:cNvPr id="6" name="Picture 2" descr="C:\Users\User\Desktop\Новая папка\IMG_20240228_105537.jpg"/>
          <p:cNvPicPr>
            <a:picLocks noChangeAspect="1" noChangeArrowheads="1"/>
          </p:cNvPicPr>
          <p:nvPr/>
        </p:nvPicPr>
        <p:blipFill>
          <a:blip r:embed="rId4" cstate="print"/>
          <a:srcRect t="16711" b="6419"/>
          <a:stretch>
            <a:fillRect/>
          </a:stretch>
        </p:blipFill>
        <p:spPr bwMode="auto">
          <a:xfrm>
            <a:off x="4724400" y="457200"/>
            <a:ext cx="4035287" cy="3200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429000" cy="563562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«Хоровод дружбы»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 descr="C:\Users\User\Desktop\Screenshot_20240327-133805.png"/>
          <p:cNvPicPr>
            <a:picLocks noChangeAspect="1" noChangeArrowheads="1"/>
          </p:cNvPicPr>
          <p:nvPr/>
        </p:nvPicPr>
        <p:blipFill>
          <a:blip r:embed="rId2"/>
          <a:srcRect l="10000" r="10000"/>
          <a:stretch>
            <a:fillRect/>
          </a:stretch>
        </p:blipFill>
        <p:spPr bwMode="auto">
          <a:xfrm>
            <a:off x="457200" y="838200"/>
            <a:ext cx="4876800" cy="2743200"/>
          </a:xfrm>
          <a:prstGeom prst="rect">
            <a:avLst/>
          </a:prstGeom>
          <a:noFill/>
        </p:spPr>
      </p:pic>
      <p:pic>
        <p:nvPicPr>
          <p:cNvPr id="7172" name="Picture 4" descr="C:\Users\User\Desktop\Screenshot_20240327-133854.png"/>
          <p:cNvPicPr>
            <a:picLocks noChangeAspect="1" noChangeArrowheads="1"/>
          </p:cNvPicPr>
          <p:nvPr/>
        </p:nvPicPr>
        <p:blipFill>
          <a:blip r:embed="rId3"/>
          <a:srcRect l="17500" r="25833" b="14815"/>
          <a:stretch>
            <a:fillRect/>
          </a:stretch>
        </p:blipFill>
        <p:spPr bwMode="auto">
          <a:xfrm>
            <a:off x="4946374" y="381000"/>
            <a:ext cx="4197626" cy="3372971"/>
          </a:xfrm>
          <a:prstGeom prst="rect">
            <a:avLst/>
          </a:prstGeom>
          <a:noFill/>
        </p:spPr>
      </p:pic>
      <p:pic>
        <p:nvPicPr>
          <p:cNvPr id="7173" name="Picture 5" descr="C:\Users\User\Desktop\Screenshot_20240327-133953.png"/>
          <p:cNvPicPr>
            <a:picLocks noChangeAspect="1" noChangeArrowheads="1"/>
          </p:cNvPicPr>
          <p:nvPr/>
        </p:nvPicPr>
        <p:blipFill>
          <a:blip r:embed="rId4"/>
          <a:srcRect l="12500" r="10000"/>
          <a:stretch>
            <a:fillRect/>
          </a:stretch>
        </p:blipFill>
        <p:spPr bwMode="auto">
          <a:xfrm>
            <a:off x="152400" y="3581400"/>
            <a:ext cx="4876800" cy="2920181"/>
          </a:xfrm>
          <a:prstGeom prst="rect">
            <a:avLst/>
          </a:prstGeom>
          <a:noFill/>
        </p:spPr>
      </p:pic>
      <p:pic>
        <p:nvPicPr>
          <p:cNvPr id="7174" name="Picture 6" descr="C:\Users\User\Desktop\Screenshot_20240327-133959.png"/>
          <p:cNvPicPr>
            <a:picLocks noChangeAspect="1" noChangeArrowheads="1"/>
          </p:cNvPicPr>
          <p:nvPr/>
        </p:nvPicPr>
        <p:blipFill>
          <a:blip r:embed="rId5"/>
          <a:srcRect l="17500" t="3704" r="18333"/>
          <a:stretch>
            <a:fillRect/>
          </a:stretch>
        </p:blipFill>
        <p:spPr bwMode="auto">
          <a:xfrm>
            <a:off x="4953000" y="3657600"/>
            <a:ext cx="4191000" cy="2971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101</TotalTime>
  <Words>53</Words>
  <Application>Microsoft Office PowerPoint</Application>
  <PresentationFormat>Экран (4:3)</PresentationFormat>
  <Paragraphs>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Аспект</vt:lpstr>
      <vt:lpstr> Муниципальное бюджетное дошкольное образовательное учреждение «детский сад№ 281» г. Новосибирск    Фестиваль  «Родной язык – душа народа»</vt:lpstr>
      <vt:lpstr>15 февраля. Беседа «Магия родного языка»</vt:lpstr>
      <vt:lpstr>16 февраля. «Родные сказки»</vt:lpstr>
      <vt:lpstr>21 февраля. «Фестиваль родного языка»</vt:lpstr>
      <vt:lpstr>Презентация PowerPoint</vt:lpstr>
      <vt:lpstr>Народные игры: «Гуси – лебеди», «Хвост дракона»</vt:lpstr>
      <vt:lpstr>«Хоровод дружбы»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Фестиваль  «Родной язык – душа народа»</dc:title>
  <dc:creator>User</dc:creator>
  <cp:lastModifiedBy>Ирина</cp:lastModifiedBy>
  <cp:revision>14</cp:revision>
  <dcterms:created xsi:type="dcterms:W3CDTF">2024-02-16T06:00:54Z</dcterms:created>
  <dcterms:modified xsi:type="dcterms:W3CDTF">2024-11-03T11:25:33Z</dcterms:modified>
</cp:coreProperties>
</file>