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7" r:id="rId2"/>
    <p:sldId id="257" r:id="rId3"/>
    <p:sldId id="260" r:id="rId4"/>
    <p:sldId id="275" r:id="rId5"/>
    <p:sldId id="276" r:id="rId6"/>
    <p:sldId id="263" r:id="rId7"/>
    <p:sldId id="265" r:id="rId8"/>
    <p:sldId id="273" r:id="rId9"/>
    <p:sldId id="272" r:id="rId10"/>
    <p:sldId id="266" r:id="rId11"/>
    <p:sldId id="268" r:id="rId12"/>
    <p:sldId id="269" r:id="rId13"/>
    <p:sldId id="271" r:id="rId14"/>
    <p:sldId id="267" r:id="rId15"/>
    <p:sldId id="274" r:id="rId16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84" y="5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458F6A1B-E76E-4C7E-AE52-207F2730B75F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52538"/>
            <a:ext cx="4506913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822269"/>
            <a:ext cx="5510530" cy="3945493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BB79EFF4-8B22-4EA3-BCEA-B14E774AD1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268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9EFF4-8B22-4EA3-BCEA-B14E774AD13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986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9EFF4-8B22-4EA3-BCEA-B14E774AD13C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583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23B7-E47D-4BF0-8B36-809FC19D75C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99D32-E0FC-4EFD-9168-59564FAD48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963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23B7-E47D-4BF0-8B36-809FC19D75C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99D32-E0FC-4EFD-9168-59564FAD48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772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23B7-E47D-4BF0-8B36-809FC19D75C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99D32-E0FC-4EFD-9168-59564FAD48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997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23B7-E47D-4BF0-8B36-809FC19D75C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99D32-E0FC-4EFD-9168-59564FAD48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83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23B7-E47D-4BF0-8B36-809FC19D75C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99D32-E0FC-4EFD-9168-59564FAD48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988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23B7-E47D-4BF0-8B36-809FC19D75C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99D32-E0FC-4EFD-9168-59564FAD48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523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23B7-E47D-4BF0-8B36-809FC19D75C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99D32-E0FC-4EFD-9168-59564FAD48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213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23B7-E47D-4BF0-8B36-809FC19D75C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99D32-E0FC-4EFD-9168-59564FAD48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245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23B7-E47D-4BF0-8B36-809FC19D75C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99D32-E0FC-4EFD-9168-59564FAD48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750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23B7-E47D-4BF0-8B36-809FC19D75C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99D32-E0FC-4EFD-9168-59564FAD48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46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23B7-E47D-4BF0-8B36-809FC19D75C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99D32-E0FC-4EFD-9168-59564FAD48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303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123B7-E47D-4BF0-8B36-809FC19D75C1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99D32-E0FC-4EFD-9168-59564FAD48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016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im0-tub-ru.yandex.net/i?id=8cee880928d21c90b15d4c101005d600-l&amp;n=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730623"/>
          </a:xfrm>
        </p:spPr>
        <p:txBody>
          <a:bodyPr>
            <a:normAutofit fontScale="90000"/>
          </a:bodyPr>
          <a:lstStyle/>
          <a:p>
            <a:pPr marL="0" indent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b="1" dirty="0" smtClean="0">
                <a:solidFill>
                  <a:srgbClr val="7030A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Услышать    </a:t>
            </a:r>
            <a:r>
              <a:rPr lang="ru-RU" sz="5300" b="1" dirty="0">
                <a:solidFill>
                  <a:srgbClr val="7030A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сердце </a:t>
            </a:r>
            <a:br>
              <a:rPr lang="ru-RU" sz="5300" b="1" dirty="0">
                <a:solidFill>
                  <a:srgbClr val="7030A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5300" b="1" dirty="0" smtClean="0">
                <a:solidFill>
                  <a:srgbClr val="7030A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 </a:t>
            </a:r>
            <a:r>
              <a:rPr lang="ru-RU" sz="5300" b="1" dirty="0">
                <a:solidFill>
                  <a:srgbClr val="7030A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человека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52120" y="5301208"/>
            <a:ext cx="3312368" cy="1152128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МКОУ </a:t>
            </a:r>
            <a:r>
              <a:rPr lang="ru-RU" sz="1600" b="1" dirty="0" err="1" smtClean="0">
                <a:solidFill>
                  <a:srgbClr val="002060"/>
                </a:solidFill>
                <a:latin typeface="Monotype Corsiva" panose="03010101010201010101" pitchFamily="66" charset="0"/>
              </a:rPr>
              <a:t>Усть-Муравлянская</a:t>
            </a:r>
            <a:r>
              <a:rPr lang="ru-RU" sz="1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ООШ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Учитель начальных классов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Савченко Надежда Николаевна</a:t>
            </a:r>
            <a:endParaRPr lang="ru-RU" sz="16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 descr="https://im3-tub-ru.yandex.net/i?id=64cbe94430a386a8205cf87b3b06f027-l&amp;n=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01008"/>
            <a:ext cx="2952328" cy="3095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ds2-lub.edu.yar.ru/images/razdeliteli/prikolnoe_solntse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92076"/>
            <a:ext cx="2890664" cy="27608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83527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im0-tub-ru.yandex.net/i?id=8cee880928d21c90b15d4c101005d600-l&amp;n=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Притча «Морская звезда» </a:t>
            </a:r>
            <a:endParaRPr lang="ru-RU" dirty="0">
              <a:solidFill>
                <a:srgbClr val="7030A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ttps://im1-tub-ru.yandex.net/i?id=512e8dad87d9281fb6942463bc9f4685-l&amp;n=13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17638"/>
            <a:ext cx="8229600" cy="50405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18172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im0-tub-ru.yandex.net/i?id=8cee880928d21c90b15d4c101005d600-l&amp;n=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20362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764704"/>
            <a:ext cx="3141985" cy="5361459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человечней, ну хотя б немножко,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 жалеть ни для кого тепла.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Душе порой, хватает даже крошки,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она, воспрянув, расцвела.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Утратившему  веру  и  покой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  крохи  счастья 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щедрою  рукой!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http://s27.postimg.org/r2pj3o4yr/untitled1234.pn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707" y="273050"/>
            <a:ext cx="4518436" cy="61082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629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0-tub-ru.yandex.net/i?id=8cee880928d21c90b15d4c101005d600-l&amp;n=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20362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389438" cy="58531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Вокруг так много зла и нищеты!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Встречаем Рождество, забыв про 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БОГА!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 и скажи, что сделал ты,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 этот мир добрее стал немного?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 стало меньше боли, меньше слёз,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улыбкой просветлели лица,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на праздник добрый Дед Мороз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Принёс ребёнку каждому гостинцы?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Вокруг теперь пороков торжество,-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 души мы дарим людям редко.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Пусть будет даром сердца твоего.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гостинцах бедным хоть одна конфетка!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620688"/>
            <a:ext cx="3008313" cy="55054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s://im0-tub-ru.yandex.net/i?id=9f4d1aea551bb57af0f923a92505606b-l&amp;n=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167188"/>
            <a:ext cx="4536504" cy="2574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upload.wikimedia.org/wikipedia/commons/thumb/4/4e/Guardian_Angel_1900.jpg/800px-Guardian_Angel_190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4" y="620689"/>
            <a:ext cx="3117850" cy="55054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31747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im0-tub-ru.yandex.net/i?id=8cee880928d21c90b15d4c101005d600-l&amp;n=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счастье  с  ближним  поделиться.</a:t>
            </a:r>
            <a:b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  тепле  душевном – Божья  благодать!.</a:t>
            </a:r>
            <a:b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  сапоги  сними   и  рукавицы,</a:t>
            </a:r>
            <a:b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  бедняку  замёрзшему  отдать.</a:t>
            </a:r>
            <a:b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Увидишь: От тебя  отступит  зло,</a:t>
            </a:r>
            <a:b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  станет  без  сапог  тебе  тепло!</a:t>
            </a:r>
            <a:b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http://www.playcast.ru/uploads/2016/04/04/1813211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12976"/>
            <a:ext cx="4392488" cy="311277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bashny.net/uploads/images/00/00/13/2013/12/31/3c43e8675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12976"/>
            <a:ext cx="4176464" cy="31127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poetryclub.com.ua/upload/poem_all/0055695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74638"/>
            <a:ext cx="3816424" cy="25062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08521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https://im0-tub-ru.yandex.net/i?id=8cee880928d21c90b15d4c101005d600-l&amp;n=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0622"/>
            <a:ext cx="8229600" cy="939047"/>
          </a:xfrm>
        </p:spPr>
        <p:txBody>
          <a:bodyPr>
            <a:normAutofit fontScale="90000"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Милосердие</a:t>
            </a:r>
            <a:endParaRPr lang="ru-RU" sz="66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pPr marL="0" indent="0">
              <a:buNone/>
            </a:pPr>
            <a:r>
              <a:rPr lang="ru-RU" sz="39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уважение           человеколюбие          чуткость</a:t>
            </a:r>
          </a:p>
          <a:p>
            <a:endParaRPr lang="ru-RU" sz="3900" b="1" dirty="0" smtClean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39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     отзывчивость                  сердечность</a:t>
            </a:r>
          </a:p>
          <a:p>
            <a:endParaRPr lang="ru-RU" sz="3900" b="1" dirty="0" smtClean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39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душевность     сопереживание      терпимость</a:t>
            </a:r>
          </a:p>
          <a:p>
            <a:endParaRPr lang="ru-RU" sz="3900" b="1" dirty="0" smtClean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39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             </a:t>
            </a:r>
            <a:r>
              <a:rPr lang="ru-RU" sz="39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сострадание   </a:t>
            </a:r>
            <a:r>
              <a:rPr lang="ru-RU" sz="39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             </a:t>
            </a:r>
            <a:r>
              <a:rPr lang="ru-RU" sz="39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доброта </a:t>
            </a:r>
            <a:endParaRPr lang="ru-RU" sz="39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967304" y="1132920"/>
            <a:ext cx="2479278" cy="10171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425433" y="1124744"/>
            <a:ext cx="0" cy="10081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425433" y="1124744"/>
            <a:ext cx="2666847" cy="10081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2413362" y="1147932"/>
            <a:ext cx="2013637" cy="18582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4435469" y="1140032"/>
            <a:ext cx="2522867" cy="19664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>
            <a:off x="2435977" y="1130471"/>
            <a:ext cx="1980220" cy="30243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4446583" y="1130471"/>
            <a:ext cx="185193" cy="30243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4418761" y="1147932"/>
            <a:ext cx="2556284" cy="30963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H="1">
            <a:off x="2846776" y="1100425"/>
            <a:ext cx="1584176" cy="40904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4440188" y="1140032"/>
            <a:ext cx="2084734" cy="40677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9568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kolyan.net/uploads/posts/2008-03/1206505566_novyjj-risunok-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69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20257550">
            <a:off x="1022452" y="3828810"/>
            <a:ext cx="292994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отзывчивость</a:t>
            </a:r>
            <a:endParaRPr lang="ru-RU" sz="3200" b="1" cap="none" spc="0" dirty="0">
              <a:ln/>
              <a:solidFill>
                <a:schemeClr val="accent3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9076777">
            <a:off x="1970388" y="4504749"/>
            <a:ext cx="224358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сердечность</a:t>
            </a:r>
            <a:endParaRPr lang="ru-RU" sz="3200" b="1" cap="none" spc="0" dirty="0">
              <a:ln/>
              <a:solidFill>
                <a:schemeClr val="accent3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0833679">
            <a:off x="5529817" y="1932875"/>
            <a:ext cx="264606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душевность</a:t>
            </a:r>
            <a:endParaRPr lang="ru-RU" sz="3200" b="1" cap="none" spc="0" dirty="0">
              <a:ln/>
              <a:solidFill>
                <a:schemeClr val="accent3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537412">
            <a:off x="5766141" y="3430274"/>
            <a:ext cx="26391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сопереживание</a:t>
            </a:r>
            <a:endParaRPr lang="ru-RU" sz="3200" b="1" cap="none" spc="0" dirty="0">
              <a:ln/>
              <a:solidFill>
                <a:schemeClr val="accent3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3382905">
            <a:off x="2292033" y="1220364"/>
            <a:ext cx="222847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терпимость</a:t>
            </a:r>
            <a:endParaRPr lang="ru-RU" sz="3200" b="1" cap="none" spc="0" dirty="0">
              <a:ln/>
              <a:solidFill>
                <a:schemeClr val="accent3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826900">
            <a:off x="649780" y="2487044"/>
            <a:ext cx="246223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сострадание</a:t>
            </a:r>
            <a:endParaRPr lang="ru-RU" sz="3200" b="1" cap="none" spc="0" dirty="0">
              <a:ln/>
              <a:solidFill>
                <a:schemeClr val="accent3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5569" y="3106583"/>
            <a:ext cx="215623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доброта</a:t>
            </a:r>
            <a:endParaRPr lang="ru-RU" sz="3200" b="1" cap="none" spc="0" dirty="0">
              <a:ln/>
              <a:solidFill>
                <a:schemeClr val="accent3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6976453">
            <a:off x="3209207" y="4966623"/>
            <a:ext cx="22926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сочувствие</a:t>
            </a:r>
            <a:endParaRPr lang="ru-RU" sz="3200" b="1" cap="none" spc="0" dirty="0">
              <a:ln/>
              <a:solidFill>
                <a:schemeClr val="accent3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4757227">
            <a:off x="4552145" y="4760552"/>
            <a:ext cx="194605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жалость</a:t>
            </a:r>
            <a:endParaRPr lang="ru-RU" sz="3200" b="1" cap="none" spc="0" dirty="0">
              <a:ln/>
              <a:solidFill>
                <a:schemeClr val="accent3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1107788">
            <a:off x="6028618" y="2573943"/>
            <a:ext cx="25716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бескорыстие</a:t>
            </a:r>
            <a:endParaRPr lang="ru-RU" sz="3200" b="1" cap="none" spc="0" dirty="0">
              <a:ln/>
              <a:solidFill>
                <a:schemeClr val="accent3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9214874">
            <a:off x="4857429" y="1311513"/>
            <a:ext cx="243487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благодарность</a:t>
            </a:r>
            <a:endParaRPr lang="ru-RU" sz="3200" b="1" cap="none" spc="0" dirty="0">
              <a:ln/>
              <a:solidFill>
                <a:schemeClr val="accent3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2606858">
            <a:off x="5294128" y="4326538"/>
            <a:ext cx="214517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чуткость</a:t>
            </a:r>
            <a:endParaRPr lang="ru-RU" sz="3200" b="1" cap="none" spc="0" dirty="0">
              <a:ln/>
              <a:solidFill>
                <a:schemeClr val="accent3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2033228">
            <a:off x="939517" y="1803151"/>
            <a:ext cx="30025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внимательность</a:t>
            </a:r>
            <a:endParaRPr lang="ru-RU" sz="3200" b="1" cap="none" spc="0" dirty="0">
              <a:ln/>
              <a:solidFill>
                <a:schemeClr val="accent3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17180394">
            <a:off x="3532420" y="1123013"/>
            <a:ext cx="249398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добродушие</a:t>
            </a:r>
            <a:endParaRPr lang="ru-RU" sz="3200" b="1" cap="none" spc="0" dirty="0">
              <a:ln/>
              <a:solidFill>
                <a:schemeClr val="accent3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62167" y="2967335"/>
            <a:ext cx="192274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Monotype Corsiva" panose="03010101010201010101" pitchFamily="66" charset="0"/>
              </a:rPr>
              <a:t>милосердие</a:t>
            </a:r>
            <a:endParaRPr lang="ru-RU" sz="3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25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https://im0-tub-ru.yandex.net/i?id=8cee880928d21c90b15d4c101005d600-l&amp;n=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«Раз, два – дружно»</a:t>
            </a:r>
            <a:endParaRPr lang="ru-RU" dirty="0">
              <a:solidFill>
                <a:srgbClr val="7030A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r3.readrate.net/img/pictures/book/763/763576/763576/w165h247-e2362b3a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219811"/>
            <a:ext cx="1571625" cy="216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s://im2-tub-ru.yandex.net/i?id=c1d6fdc2fa867bbfe50cac484064c9b6-l&amp;n=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44" y="1091410"/>
            <a:ext cx="2314575" cy="1851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im1-tub-ru.yandex.net/i?id=898fd00746fe9db250583c42c19821b4-l&amp;n=13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06" y="3134253"/>
            <a:ext cx="2406015" cy="1781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www.smotri-multiki.ru/upload/video/thumbs/medium/2013/05/31/raz-dva-druzhno1369949705-51a7c6094845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1368" y="1099138"/>
            <a:ext cx="2527300" cy="1895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c2.mggcdn.net/28/2735887/1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404" y="1071220"/>
            <a:ext cx="2584768" cy="1923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s://im1-tub-ru.yandex.net/i?id=2b67ea04cb8d6260e65c8b00b932693c-l&amp;n=13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222"/>
          <a:stretch/>
        </p:blipFill>
        <p:spPr bwMode="auto">
          <a:xfrm>
            <a:off x="220893" y="5106611"/>
            <a:ext cx="2838450" cy="17049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https://im0-tub-ru.yandex.net/i?id=a6016d7ee1e6e6777f880ac410887a0b-l&amp;n=13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206624"/>
            <a:ext cx="2672730" cy="150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://www.vseodetyah.com/multi/raz-dva-druzhno/raz-dva-druzhno-large-4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532" y="3219810"/>
            <a:ext cx="2881385" cy="16956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0696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www.uchportfolio.ru/public_files/1553573346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«СОСТРАДАНИЕ»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«ДОБРО» </a:t>
            </a:r>
            <a:r>
              <a:rPr lang="ru-RU" dirty="0" smtClean="0"/>
              <a:t>                                                                 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4602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0-tub-ru.yandex.net/i?id=8cee880928d21c90b15d4c101005d600-l&amp;n=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923702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В.И. Даль</a:t>
            </a:r>
            <a:endParaRPr lang="ru-RU" sz="48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dirty="0">
                <a:solidFill>
                  <a:srgbClr val="7030A0"/>
                </a:solidFill>
                <a:latin typeface="Monotype Corsiva" panose="03010101010201010101" pitchFamily="66" charset="0"/>
              </a:rPr>
              <a:t>«</a:t>
            </a:r>
            <a:r>
              <a:rPr lang="ru-RU" sz="36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Милосердие – сердоболие, сочувствие, любовь на деле, готовность делать добро каждому, жалостливость, мягкосердечность»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cdn01.ru/files/users/images/01/c7/01c721ab1f66cbaf8df4b28d66bf55d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35100"/>
            <a:ext cx="3008313" cy="36500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im3-tub-ru.yandex.net/i?id=fd5282f1ecf460dcc2d4c74a36bbf052-l&amp;n=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429000"/>
            <a:ext cx="2664296" cy="316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2001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0-tub-ru.yandex.net/i?id=8cee880928d21c90b15d4c101005d600-l&amp;n=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707678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С.И. Ожегов</a:t>
            </a:r>
            <a:endParaRPr lang="ru-RU" sz="40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sz="40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«Милосердие» - готовность помочь кому-нибудь или простить кого-нибудь из сострадания, человеколюбия. 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edikst.ru/misc/i/gallery/38669/102534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35100"/>
            <a:ext cx="2925961" cy="4010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r3.readrate.net/img/pictures/book/507/507099/5070990/w200-stretch-87cca92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124" y="4005064"/>
            <a:ext cx="2007195" cy="2736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9287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7670"/>
            <a:ext cx="8229600" cy="1025580"/>
          </a:xfrm>
        </p:spPr>
        <p:txBody>
          <a:bodyPr/>
          <a:lstStyle/>
          <a:p>
            <a:pPr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b="1" dirty="0" smtClean="0">
                <a:solidFill>
                  <a:srgbClr val="7030A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Сёстры милосердия</a:t>
            </a:r>
            <a:endParaRPr lang="ru-RU" b="1" dirty="0">
              <a:solidFill>
                <a:srgbClr val="7030A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ttp://nenuda.ru/nuda/152/151685/151685_html_m27eec9f0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0"/>
            <a:ext cx="3056424" cy="177281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im0-tub-ru.yandex.net/i?id=83b40525f2047adc3efb0215dc1cfc10-l&amp;n=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02252"/>
            <a:ext cx="2984251" cy="21712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pp.userapi.com/c317726/v317726627/812a/PDCQqRoBrX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326" y="1772816"/>
            <a:ext cx="2952750" cy="2315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oldyalta.ru/uploads/posts/2012-02/1330451614_22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035" y="4293096"/>
            <a:ext cx="3384798" cy="2226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im3-tub-ru.yandex.net/i?id=08ee05964b8c24047fd9568bc9d6aa89&amp;n=33&amp;h=215&amp;w=31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199" y="4725144"/>
            <a:ext cx="2665675" cy="1794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 descr="patronazh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475" y="2311764"/>
            <a:ext cx="281940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scale_120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03114"/>
            <a:ext cx="2087141" cy="2716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7758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im0-tub-ru.yandex.net/i?id=8cee880928d21c90b15d4c101005d600-l&amp;n=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3161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548680"/>
            <a:ext cx="3394720" cy="5577483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боль умей благодарить,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Умей понять других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тревогу.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Умей скорбящим скорбь дарить,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Заблудшим - указать дорогу.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Умей упавшего поднять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 нищим поделиться хлебом,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Убогого умей понять,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как и ты, дарован небом.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Обиды все забыть сумей,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Хотя бывает очень сложно...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Умей ценить ,любить умей,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Жить по -другому невозможно!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3" descr="https://otvet.imgsmail.ru/download/9060317_7187db1e7204e79b7f040adc9614ca84_800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986" y="1400909"/>
            <a:ext cx="5111750" cy="35973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76111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im0-tub-ru.yandex.net/i?id=8cee880928d21c90b15d4c101005d600-l&amp;n=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Доброта всегда протянет руку…</a:t>
            </a:r>
            <a:br>
              <a:rPr lang="ru-RU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несмотря на сделанное зло…</a:t>
            </a:r>
            <a:endParaRPr lang="ru-RU" sz="3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Добро и зло творить всегда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Во власти всех людей.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Но зло творится без труда,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Добро творить трудней</a:t>
            </a:r>
            <a:endParaRPr lang="ru-RU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 descr="https://im0-tub-ru.yandex.net/i?id=2aa3b442f8e5f31194c5b54baf4760dd-l&amp;n=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0200"/>
            <a:ext cx="3528392" cy="5069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playcast.ru/uploads/2016/04/26/1842373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005064"/>
            <a:ext cx="4042792" cy="2664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8402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https://im0-tub-ru.yandex.net/i?id=8cee880928d21c90b15d4c101005d600-l&amp;n=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Доброта  и милосердие  к братьям нашим меньшим</a:t>
            </a:r>
            <a:endParaRPr lang="ru-RU" sz="3600" dirty="0">
              <a:solidFill>
                <a:srgbClr val="7030A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s://pp.userapi.com/c408816/v408816627/62e5/W9nEUOSy4dw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23" y="1558672"/>
            <a:ext cx="3099780" cy="2115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rndnet.ru/images/5/6/c/56cc8846eb6c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619241"/>
            <a:ext cx="2960439" cy="2089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img-fotki.yandex.ru/get/9168/121447594.3ae/0_cfcd4_608b4001_XL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448" y="1725042"/>
            <a:ext cx="2228850" cy="1783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s.qguys.com/diaries/169/60/1009993_997_1845908034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84086"/>
            <a:ext cx="2344350" cy="2887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Объект 7" descr="https://im1-tub-ru.yandex.net/i?id=542e4de9bb69d203146ab135fc600b61-l&amp;n=13"/>
          <p:cNvPicPr>
            <a:picLocks noGrp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049688"/>
            <a:ext cx="2927687" cy="2403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previews.123rf.com/images/kharlamova/kharlamova1601/kharlamova160100362/50125194-The-girl-under-an-umbrella-with-a-small-homeless-puppy-Protect--Stock-Photo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648" y="3884086"/>
            <a:ext cx="1963456" cy="27132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19638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152</Words>
  <Application>Microsoft Office PowerPoint</Application>
  <PresentationFormat>Экран (4:3)</PresentationFormat>
  <Paragraphs>55</Paragraphs>
  <Slides>15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Monotype Corsiva</vt:lpstr>
      <vt:lpstr>Times New Roman</vt:lpstr>
      <vt:lpstr>Тема Office</vt:lpstr>
      <vt:lpstr>  Услышать    сердце    человека </vt:lpstr>
      <vt:lpstr>«Раз, два – дружно»</vt:lpstr>
      <vt:lpstr>Презентация PowerPoint</vt:lpstr>
      <vt:lpstr>В.И. Даль</vt:lpstr>
      <vt:lpstr>С.И. Ожегов</vt:lpstr>
      <vt:lpstr>    Сёстры милосердия</vt:lpstr>
      <vt:lpstr>Презентация PowerPoint</vt:lpstr>
      <vt:lpstr>Доброта всегда протянет руку… несмотря на сделанное зло…</vt:lpstr>
      <vt:lpstr>Доброта  и милосердие  к братьям нашим меньшим</vt:lpstr>
      <vt:lpstr>Притча «Морская звезда» </vt:lpstr>
      <vt:lpstr>Презентация PowerPoint</vt:lpstr>
      <vt:lpstr>Презентация PowerPoint</vt:lpstr>
      <vt:lpstr>    Какое  счастье  с  ближним  поделиться. В   тепле  душевном – Божья  благодать!. И  сапоги  сними   и  рукавицы, Чтоб  бедняку  замёрзшему  отдать. Увидишь: От тебя  отступит  зло, И  станет  без  сапог  тебе  тепло!  </vt:lpstr>
      <vt:lpstr>Милосердие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scool</dc:creator>
  <cp:lastModifiedBy>Надежда Савченко</cp:lastModifiedBy>
  <cp:revision>36</cp:revision>
  <dcterms:created xsi:type="dcterms:W3CDTF">2016-11-15T05:15:51Z</dcterms:created>
  <dcterms:modified xsi:type="dcterms:W3CDTF">2020-10-13T16:03:38Z</dcterms:modified>
</cp:coreProperties>
</file>