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217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B348A00-88E1-4ADB-AFBF-C8F5D25C9CE5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185658-D29F-41FA-AFEB-CE63674A47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404664"/>
            <a:ext cx="6768752" cy="41044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A32175"/>
                </a:solidFill>
              </a:rPr>
              <a:t>Сценарий </a:t>
            </a:r>
            <a:br>
              <a:rPr lang="ru-RU" dirty="0" smtClean="0">
                <a:solidFill>
                  <a:srgbClr val="A32175"/>
                </a:solidFill>
              </a:rPr>
            </a:br>
            <a:r>
              <a:rPr lang="ru-RU" dirty="0" smtClean="0">
                <a:solidFill>
                  <a:srgbClr val="A32175"/>
                </a:solidFill>
              </a:rPr>
              <a:t>внеклассного занятия – викторины</a:t>
            </a:r>
            <a:br>
              <a:rPr lang="ru-RU" dirty="0" smtClean="0">
                <a:solidFill>
                  <a:srgbClr val="A32175"/>
                </a:solidFill>
              </a:rPr>
            </a:br>
            <a:r>
              <a:rPr lang="ru-RU" dirty="0" smtClean="0">
                <a:solidFill>
                  <a:srgbClr val="A32175"/>
                </a:solidFill>
              </a:rPr>
              <a:t> в начальной школе  «Путешествие в </a:t>
            </a:r>
            <a:r>
              <a:rPr lang="ru-RU" dirty="0" err="1" smtClean="0">
                <a:solidFill>
                  <a:srgbClr val="A32175"/>
                </a:solidFill>
              </a:rPr>
              <a:t>Звукобуквоград</a:t>
            </a:r>
            <a:r>
              <a:rPr lang="ru-RU" dirty="0" smtClean="0">
                <a:solidFill>
                  <a:srgbClr val="A32175"/>
                </a:solidFill>
              </a:rPr>
              <a:t>»</a:t>
            </a:r>
            <a:br>
              <a:rPr lang="ru-RU" dirty="0" smtClean="0">
                <a:solidFill>
                  <a:srgbClr val="A32175"/>
                </a:solidFill>
              </a:rPr>
            </a:br>
            <a:r>
              <a:rPr lang="ru-RU" dirty="0" smtClean="0">
                <a:solidFill>
                  <a:srgbClr val="A32175"/>
                </a:solidFill>
              </a:rPr>
              <a:t>2 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i="1" dirty="0" smtClean="0">
                <a:solidFill>
                  <a:srgbClr val="A32175"/>
                </a:solidFill>
              </a:rPr>
              <a:t>Подготовила:</a:t>
            </a:r>
          </a:p>
          <a:p>
            <a:pPr algn="r"/>
            <a:r>
              <a:rPr lang="ru-RU" i="1" dirty="0" smtClean="0">
                <a:solidFill>
                  <a:srgbClr val="A32175"/>
                </a:solidFill>
              </a:rPr>
              <a:t>Учитель начальных классов </a:t>
            </a:r>
          </a:p>
          <a:p>
            <a:pPr algn="r"/>
            <a:r>
              <a:rPr lang="ru-RU" i="1" dirty="0" smtClean="0">
                <a:solidFill>
                  <a:srgbClr val="A32175"/>
                </a:solidFill>
              </a:rPr>
              <a:t>МКОУ СОШ №1 с.Дивное</a:t>
            </a:r>
          </a:p>
          <a:p>
            <a:pPr algn="r"/>
            <a:r>
              <a:rPr lang="ru-RU" i="1" dirty="0" smtClean="0">
                <a:solidFill>
                  <a:srgbClr val="A32175"/>
                </a:solidFill>
              </a:rPr>
              <a:t>Ващенко И.И.</a:t>
            </a:r>
            <a:endParaRPr lang="ru-RU" i="1" dirty="0">
              <a:solidFill>
                <a:srgbClr val="A3217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st.weblancer.net/download/3221620_935x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7704856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im0-tub-ru.yandex.net/i?id=af5c0219a4250ba2cc216b57e6baa5d4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128791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s002.radikal.ru/i197/1107/87/6ea27cffae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6696744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proprikol.ru/wp-content/uploads/2019/07/chelovechki-prikolnye-kartinki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748463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images.pexels.com/photos/159874/notebook-pen-pencil-education-159874.jpeg?auto=compress&amp;cs=tinysrgb&amp;dpr=2&amp;h=750&amp;w=12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095455" cy="5814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A32175"/>
                </a:solidFill>
              </a:rPr>
              <a:t>IV</a:t>
            </a:r>
            <a:r>
              <a:rPr lang="ru-RU" b="1" dirty="0" smtClean="0">
                <a:solidFill>
                  <a:srgbClr val="A32175"/>
                </a:solidFill>
              </a:rPr>
              <a:t> раунд «Конкурс капитанов»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red-apelsin.ru/wp-content/uploads/2019/02/kolobo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150092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my-bookshop.ru/image/1015881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59046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images.radario.ru/images/afficheevent/34c21abe52ba4c459828aea11bfd3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382000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22" name="AutoShape 2" descr="https://i.ytimg.com/vi/IIddwX6__cQ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https://i.ytimg.com/vi/IIddwX6__cQ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for-kidsandmum.ru/images/1014188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806" y="260648"/>
            <a:ext cx="7502626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A32175"/>
                </a:solidFill>
              </a:rPr>
              <a:t>I</a:t>
            </a:r>
            <a:r>
              <a:rPr lang="ru-RU" b="1" dirty="0" smtClean="0">
                <a:solidFill>
                  <a:srgbClr val="A32175"/>
                </a:solidFill>
              </a:rPr>
              <a:t> раунд  «Расшифруй слова»</a:t>
            </a:r>
            <a:br>
              <a:rPr lang="ru-RU" b="1" dirty="0" smtClean="0">
                <a:solidFill>
                  <a:srgbClr val="A32175"/>
                </a:solidFill>
              </a:rPr>
            </a:br>
            <a:endParaRPr lang="ru-RU" b="1" dirty="0">
              <a:solidFill>
                <a:srgbClr val="A32175"/>
              </a:solidFill>
            </a:endParaRPr>
          </a:p>
        </p:txBody>
      </p:sp>
      <p:pic>
        <p:nvPicPr>
          <p:cNvPr id="4" name="Содержимое 3" descr="f35cc74fd2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68760"/>
            <a:ext cx="7101408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770" name="AutoShape 2" descr="https://kanci.by/img_products/full______________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2" name="Picture 4" descr="https://kanci.by/img_products/full_____________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476037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pp.userapi.com/UqO9zQYge8m6kJcApAVo4ML2uY2yoB1oOWDOqg/a9_FQn15p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30294"/>
            <a:ext cx="7632848" cy="625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fs01.infourok.ru/images/doc/70/85985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020" y="332656"/>
            <a:ext cx="8293428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32175"/>
                </a:solidFill>
              </a:rPr>
              <a:t>ПОДВЕДЕНИЕ ИТОГОВ.</a:t>
            </a:r>
            <a:endParaRPr lang="ru-RU" b="1" dirty="0">
              <a:solidFill>
                <a:srgbClr val="A3217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A32175"/>
                </a:solidFill>
              </a:rPr>
              <a:t>Желаю успехов!!!!</a:t>
            </a:r>
            <a:endParaRPr lang="ru-RU" sz="4800" b="1" dirty="0">
              <a:solidFill>
                <a:srgbClr val="A3217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>
                <a:solidFill>
                  <a:srgbClr val="A32175"/>
                </a:solidFill>
              </a:rPr>
              <a:t>Задание для болельщиков: «Цепочка слов»                                                                                    </a:t>
            </a:r>
            <a:endParaRPr lang="ru-RU" b="1" dirty="0">
              <a:solidFill>
                <a:srgbClr val="A3217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Весна </a:t>
            </a:r>
            <a:endParaRPr lang="ru-RU" sz="2800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2123728" y="16288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A32175"/>
                </a:solidFill>
              </a:rPr>
              <a:t>II</a:t>
            </a:r>
            <a:r>
              <a:rPr lang="ru-RU" b="1" dirty="0" smtClean="0">
                <a:solidFill>
                  <a:srgbClr val="A32175"/>
                </a:solidFill>
              </a:rPr>
              <a:t> раунд «Украсим ёлочку»</a:t>
            </a:r>
            <a:br>
              <a:rPr lang="ru-RU" b="1" dirty="0" smtClean="0">
                <a:solidFill>
                  <a:srgbClr val="A32175"/>
                </a:solidFill>
              </a:rPr>
            </a:br>
            <a:endParaRPr lang="ru-RU" b="1" dirty="0">
              <a:solidFill>
                <a:srgbClr val="A32175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489654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32175"/>
                </a:solidFill>
              </a:rPr>
              <a:t>Задание для болельщиков.</a:t>
            </a:r>
            <a:br>
              <a:rPr lang="ru-RU" b="1" dirty="0" smtClean="0">
                <a:solidFill>
                  <a:srgbClr val="A32175"/>
                </a:solidFill>
              </a:rPr>
            </a:br>
            <a:endParaRPr lang="ru-RU" b="1" dirty="0">
              <a:solidFill>
                <a:srgbClr val="A3217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/>
            <a:r>
              <a:rPr lang="ru-RU" b="1" dirty="0" smtClean="0"/>
              <a:t>«Мишка на Севере»</a:t>
            </a:r>
            <a:r>
              <a:rPr lang="ru-RU" dirty="0" smtClean="0"/>
              <a:t> </a:t>
            </a:r>
            <a:endParaRPr lang="ru-RU" dirty="0" smtClean="0"/>
          </a:p>
          <a:p>
            <a:pPr marL="457200" indent="-457200"/>
            <a:r>
              <a:rPr lang="ru-RU" b="1" dirty="0" smtClean="0"/>
              <a:t>«Маска</a:t>
            </a:r>
            <a:r>
              <a:rPr lang="ru-RU" b="1" dirty="0" smtClean="0"/>
              <a:t>»</a:t>
            </a:r>
          </a:p>
          <a:p>
            <a:pPr marL="457200" indent="-457200"/>
            <a:r>
              <a:rPr lang="ru-RU" dirty="0" smtClean="0"/>
              <a:t>«</a:t>
            </a:r>
            <a:r>
              <a:rPr lang="ru-RU" b="1" dirty="0" smtClean="0"/>
              <a:t>Гусиные лапки</a:t>
            </a:r>
            <a:r>
              <a:rPr lang="ru-RU" dirty="0" smtClean="0"/>
              <a:t>»</a:t>
            </a:r>
          </a:p>
          <a:p>
            <a:pPr marL="457200" indent="-457200"/>
            <a:r>
              <a:rPr lang="ru-RU" dirty="0" smtClean="0"/>
              <a:t>«</a:t>
            </a:r>
            <a:r>
              <a:rPr lang="ru-RU" b="1" dirty="0" smtClean="0"/>
              <a:t>Белочка</a:t>
            </a:r>
            <a:r>
              <a:rPr lang="ru-RU" dirty="0" smtClean="0"/>
              <a:t>»</a:t>
            </a:r>
          </a:p>
          <a:p>
            <a:pPr marL="457200" indent="-457200"/>
            <a:r>
              <a:rPr lang="ru-RU" b="1" dirty="0" smtClean="0"/>
              <a:t>«Ласточка</a:t>
            </a:r>
            <a:r>
              <a:rPr lang="ru-RU" b="1" dirty="0" smtClean="0"/>
              <a:t>»</a:t>
            </a:r>
          </a:p>
          <a:p>
            <a:pPr marL="457200" indent="-457200"/>
            <a:r>
              <a:rPr lang="ru-RU" b="1" dirty="0" smtClean="0"/>
              <a:t>«Коровка</a:t>
            </a:r>
            <a:r>
              <a:rPr lang="ru-RU" b="1" dirty="0" smtClean="0"/>
              <a:t>»</a:t>
            </a:r>
            <a:endParaRPr lang="ru-RU" dirty="0" smtClean="0"/>
          </a:p>
          <a:p>
            <a:pPr marL="457200" indent="-45720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A32175"/>
                </a:solidFill>
              </a:rPr>
              <a:t>III</a:t>
            </a:r>
            <a:r>
              <a:rPr lang="ru-RU" b="1" dirty="0" smtClean="0">
                <a:solidFill>
                  <a:srgbClr val="A32175"/>
                </a:solidFill>
              </a:rPr>
              <a:t> раунд «Паутина»</a:t>
            </a:r>
            <a:br>
              <a:rPr lang="ru-RU" b="1" dirty="0" smtClean="0">
                <a:solidFill>
                  <a:srgbClr val="A32175"/>
                </a:solidFill>
              </a:rPr>
            </a:br>
            <a:endParaRPr lang="ru-RU" b="1" dirty="0">
              <a:solidFill>
                <a:srgbClr val="A32175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88843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67240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32175"/>
                </a:solidFill>
              </a:rPr>
              <a:t>Задание для болельщиков</a:t>
            </a:r>
            <a:endParaRPr lang="ru-RU" dirty="0">
              <a:solidFill>
                <a:srgbClr val="A3217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express-china.ru/upload/iblock/ee9/ee95206080f421b3eb94c90a33bb8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16832"/>
            <a:ext cx="4435252" cy="4435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www.vippng.com/png/detail/64-649770_cartoon-katze-cartoon-picture-of-c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48680"/>
            <a:ext cx="6912768" cy="5719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img2.freepng.ru/20180220/qge/kisspng-matchbox-illustration-cartoon-matches-5a8bacb91cd879.3169963315191031611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380312" cy="6068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94</TotalTime>
  <Words>81</Words>
  <Application>Microsoft Office PowerPoint</Application>
  <PresentationFormat>Экран (4:3)</PresentationFormat>
  <Paragraphs>24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Сценарий  внеклассного занятия – викторины  в начальной школе  «Путешествие в Звукобуквоград» 2  класс </vt:lpstr>
      <vt:lpstr>I раунд  «Расшифруй слова» </vt:lpstr>
      <vt:lpstr> Задание для болельщиков: «Цепочка слов»                                                                                    </vt:lpstr>
      <vt:lpstr>II раунд «Украсим ёлочку» </vt:lpstr>
      <vt:lpstr>Задание для болельщиков. </vt:lpstr>
      <vt:lpstr>III раунд «Паутина» </vt:lpstr>
      <vt:lpstr>Задание для болельщиков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IV раунд «Конкурс капитанов»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ПОДВЕДЕНИЕ ИТОГОВ.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Сценарий  внеклассного занятия – викторины  в начальной школе  «Путешествие в Звукобуквоград» 2  класс</dc:title>
  <dc:creator>RePack by SPecialiST</dc:creator>
  <cp:lastModifiedBy>RePack by SPecialiST</cp:lastModifiedBy>
  <cp:revision>10</cp:revision>
  <dcterms:created xsi:type="dcterms:W3CDTF">2021-03-27T20:40:26Z</dcterms:created>
  <dcterms:modified xsi:type="dcterms:W3CDTF">2021-03-27T22:15:24Z</dcterms:modified>
</cp:coreProperties>
</file>