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6" r:id="rId4"/>
    <p:sldId id="262" r:id="rId5"/>
    <p:sldId id="275" r:id="rId6"/>
    <p:sldId id="263" r:id="rId7"/>
    <p:sldId id="270" r:id="rId8"/>
    <p:sldId id="271" r:id="rId9"/>
    <p:sldId id="260" r:id="rId10"/>
    <p:sldId id="259" r:id="rId11"/>
    <p:sldId id="276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571472" y="0"/>
            <a:ext cx="822959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525344"/>
          </a:xfrm>
        </p:spPr>
        <p:txBody>
          <a:bodyPr>
            <a:normAutofit/>
          </a:bodyPr>
          <a:lstStyle/>
          <a:p>
            <a:pPr marL="0" indent="0" algn="ctr">
              <a:buFont typeface="Arial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основная общеобразовательная школа д. Дуброва Советского района Кировской области</a:t>
            </a:r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Презентация к мероприятию  </a:t>
            </a:r>
          </a:p>
          <a:p>
            <a:pPr marL="0" indent="0" algn="ctr">
              <a:buFont typeface="Arial" charset="0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тему:</a:t>
            </a:r>
          </a:p>
          <a:p>
            <a:pPr marL="0" indent="0" algn="ctr">
              <a:buFont typeface="Arial" charset="0"/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Афганский ветер</a:t>
            </a:r>
          </a:p>
          <a:p>
            <a:pPr marL="0" indent="0" algn="ctr">
              <a:buFont typeface="Arial" charset="0"/>
              <a:buNone/>
            </a:pPr>
            <a:endParaRPr lang="ru-RU" sz="2800" b="1" dirty="0" smtClean="0">
              <a:solidFill>
                <a:srgbClr val="002060"/>
              </a:solidFill>
              <a:latin typeface="Arial" charset="0"/>
              <a:cs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endParaRPr lang="ru-RU" sz="2800" b="1" dirty="0" smtClean="0">
              <a:solidFill>
                <a:srgbClr val="002060"/>
              </a:solidFill>
              <a:latin typeface="Arial" charset="0"/>
              <a:cs typeface="Times New Roman" pitchFamily="18" charset="0"/>
            </a:endParaRPr>
          </a:p>
          <a:p>
            <a:pPr marL="0" indent="0" algn="r">
              <a:buFont typeface="Arial" charset="0"/>
              <a:buNone/>
            </a:pPr>
            <a:endParaRPr lang="ru-RU" sz="1800" b="1" dirty="0" smtClean="0">
              <a:latin typeface="Arial" charset="0"/>
              <a:cs typeface="Times New Roman" pitchFamily="18" charset="0"/>
            </a:endParaRPr>
          </a:p>
          <a:p>
            <a:pPr marL="0" indent="0" algn="r">
              <a:buFont typeface="Arial" charset="0"/>
              <a:buNone/>
            </a:pPr>
            <a:endParaRPr lang="ru-RU" sz="1800" b="1" dirty="0" smtClean="0">
              <a:latin typeface="Arial" charset="0"/>
              <a:cs typeface="Times New Roman" pitchFamily="18" charset="0"/>
            </a:endParaRPr>
          </a:p>
          <a:p>
            <a:pPr marL="0" indent="0" algn="r">
              <a:buFont typeface="Arial" charset="0"/>
              <a:buNone/>
            </a:pPr>
            <a:endParaRPr lang="ru-RU" sz="1800" b="1" dirty="0" smtClean="0">
              <a:latin typeface="Arial" charset="0"/>
              <a:cs typeface="Times New Roman" pitchFamily="18" charset="0"/>
            </a:endParaRPr>
          </a:p>
          <a:p>
            <a:pPr marL="0" indent="0" algn="r">
              <a:buFont typeface="Arial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Составила: директор МКОУ ООШ д. Дуброва </a:t>
            </a:r>
          </a:p>
          <a:p>
            <a:pPr marL="0" indent="0" algn="r">
              <a:buFont typeface="Arial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Советского района Кировской области  </a:t>
            </a:r>
          </a:p>
          <a:p>
            <a:pPr marL="0" indent="0" algn="r">
              <a:buFont typeface="Arial" charset="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Куликова Светлана Васильевна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14282" y="1428736"/>
            <a:ext cx="8640762" cy="374491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Impact" pitchFamily="34" charset="0"/>
              </a:rPr>
              <a:t/>
            </a:r>
            <a:br>
              <a:rPr lang="ru-RU" sz="3200" dirty="0" smtClean="0">
                <a:latin typeface="Impact" pitchFamily="34" charset="0"/>
              </a:rPr>
            </a:br>
            <a:endParaRPr lang="ru-RU" sz="3200" dirty="0" smtClean="0">
              <a:latin typeface="Impac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476672"/>
            <a:ext cx="54726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Война - слово женского рода, а идут на войну мужики.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смерть тоже бабья порода, но венчаться с ней не с руки.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свинцовым кольцом обручила, по-хозяйски землей прибрала.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рана кровью точила, мужские тела до бела.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Припев: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ты помни, помни, помни, поименно павших солдат.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Ведь мы знали, знали, знали, многих из этих ребят.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ты мог бы, мог бы, мог бы, оказаться на месте его.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б он не ушел тебя защищать, не жалея себя самого.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душе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пуля-дура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остыла, то место прикроет медаль.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память по-бабьи завыла, спугнув птицей боль и печаль.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По-женски судьба изменила, мужчинам отцам и юнцам.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Война, что же ты натворила?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Любовница ты без лица!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Припев: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ты помни, помни, помни, поименно павших солдат.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Ведь мы знали, знали, знали, многих из этих ребят.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ты мог бы, мог бы, мог бы, оказаться на месте его.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б он не ушел тебя защищать, не жалея себя самого.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как могло так случиться, жестокость, смерть и война?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 в двери, то в окна стучится, кто им женские дал имена?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рода женского беды?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верит скорбящая мать, что женское слово "победа" мужчинам не даст умирать. 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Припев: 2 раза 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@ Алла Пугачева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0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Война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image?id=851642206813&amp;t=20&amp;plc=WEB&amp;tkn=*6lnn1HLEAUsPKoT1p5CcqjrlewQ"/>
          <p:cNvPicPr>
            <a:picLocks noChangeAspect="1" noChangeArrowheads="1"/>
          </p:cNvPicPr>
          <p:nvPr/>
        </p:nvPicPr>
        <p:blipFill>
          <a:blip r:embed="rId3" cstate="print"/>
          <a:srcRect l="30763" r="27489" b="2003"/>
          <a:stretch>
            <a:fillRect/>
          </a:stretch>
        </p:blipFill>
        <p:spPr bwMode="auto">
          <a:xfrm>
            <a:off x="5220072" y="3068960"/>
            <a:ext cx="3744416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987824" y="1920085"/>
            <a:ext cx="5698976" cy="44348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1750" name="Picture 6" descr="https://sun9-52.userapi.com/impf/WJuXrsszbdHzqkWSSfZ9-nVuYVmnmVPcErlKoA/KWcLjP9AXvM.jpg?size=1280x960&amp;quality=95&amp;sign=f61d7b7cdbd93c19e5786b1088159f53&amp;type=alb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328592" cy="3240361"/>
          </a:xfrm>
          <a:prstGeom prst="rect">
            <a:avLst/>
          </a:prstGeom>
          <a:noFill/>
        </p:spPr>
      </p:pic>
      <p:pic>
        <p:nvPicPr>
          <p:cNvPr id="31752" name="Picture 8" descr="https://sun9-15.userapi.com/impf/zrf2NolGLv8kbRyqoV4HXmEHg7y8mAidwsl8Tg/WBwoYveXd0w.jpg?size=1280x645&amp;quality=95&amp;sign=293d170dc7499d3f4c6567ccc0524625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501008"/>
            <a:ext cx="5328592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laycast.ru/uploads/2014/12/04/1092529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91876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571472" y="0"/>
            <a:ext cx="822959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-387424"/>
            <a:ext cx="8620990" cy="216024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487888"/>
          </a:xfrm>
        </p:spPr>
        <p:txBody>
          <a:bodyPr anchor="ctr"/>
          <a:lstStyle/>
          <a:p>
            <a:pPr>
              <a:buNone/>
            </a:pPr>
            <a:r>
              <a:rPr lang="ru-RU" sz="3200" b="1" dirty="0" smtClean="0"/>
              <a:t>Цель:</a:t>
            </a:r>
            <a:r>
              <a:rPr lang="ru-RU" sz="3200" dirty="0" smtClean="0"/>
              <a:t> воспитание патриотических чувств    обучающихся</a:t>
            </a:r>
            <a:endParaRPr lang="ru-RU" sz="3200" b="1" dirty="0" smtClean="0"/>
          </a:p>
          <a:p>
            <a:pPr>
              <a:buNone/>
            </a:pPr>
            <a:r>
              <a:rPr lang="ru-RU" sz="3200" b="1" dirty="0" smtClean="0"/>
              <a:t>Задачи</a:t>
            </a:r>
            <a:r>
              <a:rPr lang="ru-RU" sz="3200" dirty="0" smtClean="0"/>
              <a:t>:</a:t>
            </a:r>
          </a:p>
          <a:p>
            <a:r>
              <a:rPr lang="ru-RU" sz="3200" dirty="0" smtClean="0"/>
              <a:t> расширить знания обучающихся о войне в Афганистане; </a:t>
            </a:r>
          </a:p>
          <a:p>
            <a:r>
              <a:rPr lang="ru-RU" sz="3200" dirty="0" smtClean="0"/>
              <a:t>формировать представление о воинском долге и верности Родине, чести, мужестве, самопожертвовании; </a:t>
            </a:r>
          </a:p>
          <a:p>
            <a:r>
              <a:rPr lang="ru-RU" sz="3200" dirty="0" smtClean="0"/>
              <a:t>прививать чувство уважения к участникам афганских событий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5-02-2017_081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611560" y="0"/>
            <a:ext cx="822959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21644" cy="56207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Демократическая республика Афганистан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760640"/>
          </a:xfrm>
        </p:spPr>
        <p:txBody>
          <a:bodyPr/>
          <a:lstStyle/>
          <a:p>
            <a:r>
              <a:rPr lang="ru-RU" sz="2400" dirty="0" smtClean="0"/>
              <a:t>Демократическая республика Афганистан (ДРА), государство в Юго-Западной Азии. Не имеет выхода к морям Граничит с Туркменией, Узбекистаном, Таджикистаном, с Китаем и  с Индией, с Ираном и Пакистаном. Площадь 645,7 тыс.км2. население 27,1 млн.чел.(оценка 2015г). Столица – Кабул. Языки – пушту и дари.  Форма правления – эмират. Религия- ислам. Жители –афганцы</a:t>
            </a:r>
            <a:r>
              <a:rPr lang="ru-RU" sz="2800" dirty="0" smtClean="0"/>
              <a:t>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Picture 7" descr="C:\Documents and Settings\user\Мои документы\Downloads\part000001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9512" y="3573016"/>
            <a:ext cx="4104456" cy="3083804"/>
          </a:xfrm>
          <a:prstGeom prst="rect">
            <a:avLst/>
          </a:prstGeom>
          <a:noFill/>
        </p:spPr>
      </p:pic>
      <p:pic>
        <p:nvPicPr>
          <p:cNvPr id="6" name="Picture 8" descr="C:\Documents and Settings\user\Мои документы\Downloads\part000001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546202"/>
            <a:ext cx="4536504" cy="3311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179512" y="0"/>
            <a:ext cx="878497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331912" y="188640"/>
            <a:ext cx="8784976" cy="6821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331912" y="152400"/>
            <a:ext cx="878497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99592" y="188640"/>
            <a:ext cx="78488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Климат Афганистана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80728"/>
            <a:ext cx="9036496" cy="20313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ru-RU" dirty="0" smtClean="0"/>
              <a:t>Климат Афганистана субтропический континентальный, холодный зимой и сухой жаркий летом. Средние температуры и количество осадков изменяются с высотой: зимой от +8 до −20 °C и ниже, летом от +32 до 0 °C. В пустынях выпадает 40-50 мм осадков в год. на плоскогорьях — 200—250 мм, на наветренных склонах Гиндукуша 400—600 мм, на юго-востоке Афганистана, куда проникают муссоны с Индийского океана, около 800 мм. Максимум осадков приходится на зиму и весну. На высоте 3000—5000 м снежный покров держится 6-8 месяцев, выше — ледники</a:t>
            </a:r>
            <a:endParaRPr lang="ru-RU" dirty="0"/>
          </a:p>
        </p:txBody>
      </p:sp>
      <p:pic>
        <p:nvPicPr>
          <p:cNvPr id="12" name="Picture 2" descr="C:\Documents and Settings\user\Мои документы\Downloads\part000001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140968"/>
            <a:ext cx="2664296" cy="3600400"/>
          </a:xfrm>
          <a:prstGeom prst="rect">
            <a:avLst/>
          </a:prstGeom>
          <a:noFill/>
        </p:spPr>
      </p:pic>
      <p:pic>
        <p:nvPicPr>
          <p:cNvPr id="13" name="Picture 5" descr="C:\Documents and Settings\user\Мои документы\Downloads\part000001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140968"/>
            <a:ext cx="2808312" cy="3600400"/>
          </a:xfrm>
          <a:prstGeom prst="rect">
            <a:avLst/>
          </a:prstGeom>
          <a:noFill/>
        </p:spPr>
      </p:pic>
      <p:pic>
        <p:nvPicPr>
          <p:cNvPr id="14" name="Picture 3" descr="C:\Documents and Settings\user\Мои документы\Downloads\part000001 (2)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215074" y="3134518"/>
            <a:ext cx="2821422" cy="3606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927580" y="1714488"/>
            <a:ext cx="3216420" cy="3949040"/>
          </a:xfrm>
        </p:spPr>
        <p:txBody>
          <a:bodyPr>
            <a:noAutofit/>
          </a:bodyPr>
          <a:lstStyle/>
          <a:p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0"/>
            <a:ext cx="8424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Мешков Николай Аркадьевич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user\Рабочий стол\Новая папка\32KSd_c-3N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089755" y="1052736"/>
            <a:ext cx="4874733" cy="56166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908720"/>
            <a:ext cx="3923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Участник Афганской войны, выпускник Князёвской школы, ныне депутат Законодательного Собрания Кировской области, руководитель районной организации ветеранов Афганистана, успешный предприниматель спонсор многих  мероприятий в районе, а также в  школе д. Дуброва.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83875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Заголовок 4"/>
          <p:cNvSpPr>
            <a:spLocks noGrp="1"/>
          </p:cNvSpPr>
          <p:nvPr>
            <p:ph type="title" idx="4294967295"/>
          </p:nvPr>
        </p:nvSpPr>
        <p:spPr>
          <a:xfrm>
            <a:off x="571472" y="46434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Impact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Impact" pitchFamily="34" charset="0"/>
              </a:rPr>
            </a:br>
            <a:endParaRPr lang="ru-RU" dirty="0" smtClean="0">
              <a:solidFill>
                <a:srgbClr val="002060"/>
              </a:solidFill>
              <a:latin typeface="Impact" pitchFamily="34" charset="0"/>
            </a:endParaRPr>
          </a:p>
        </p:txBody>
      </p:sp>
      <p:pic>
        <p:nvPicPr>
          <p:cNvPr id="4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2699792" y="0"/>
            <a:ext cx="606935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1663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Мешков Николай Аркадьевич</a:t>
            </a:r>
            <a:endParaRPr lang="ru-RU" sz="3600" dirty="0"/>
          </a:p>
        </p:txBody>
      </p:sp>
      <p:pic>
        <p:nvPicPr>
          <p:cNvPr id="6" name="Picture 2" descr="C:\Documents and Settings\user\Рабочий стол\Новая папка\part000001 (5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9512" y="908720"/>
            <a:ext cx="4248472" cy="3528392"/>
          </a:xfrm>
          <a:prstGeom prst="rect">
            <a:avLst/>
          </a:prstGeom>
          <a:noFill/>
        </p:spPr>
      </p:pic>
      <p:pic>
        <p:nvPicPr>
          <p:cNvPr id="9" name="Picture 3" descr="F:\встреча\Attachments_dariya-70@mail.ru_2019-09-12_20-23-24\IMG_20190912_20214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716016" y="908721"/>
            <a:ext cx="4248472" cy="352839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1520" y="4653136"/>
            <a:ext cx="3888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Фото Николая Аркадьевича из школьного альбома выпускников  Дубровской школы – Защитников Отечества.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4653137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Фото Николая Аркадьевича на встрече выпускников Князёвской школы, которая была организована в 2019 году в школе д. Дуброва.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cs619320.vk.me/v619320214/13309/tGMGLpcE15Q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90872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Афганистан болит в моей душе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1214422"/>
            <a:ext cx="4857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+mj-lt"/>
              </a:rPr>
              <a:t/>
            </a:r>
            <a:br>
              <a:rPr lang="ru-RU" sz="2000" b="1" dirty="0" smtClean="0">
                <a:latin typeface="+mj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C:\Documents and Settings\user\Рабочий стол\Новая папка\part000001 (4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03648" y="908720"/>
            <a:ext cx="6552728" cy="45014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5517232"/>
            <a:ext cx="8640960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Статья  о  Мешкове Николае Аркадьевиче в газете «Вести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трёхречья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от 15.02.2019 года  корреспондента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Вахреневой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Людмилы к 30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 дня вывода Советских войск из Афганистана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435923125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08012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Прочитайте определения и ответьте на вопросы: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036496" cy="5472608"/>
          </a:xfrm>
        </p:spPr>
        <p:txBody>
          <a:bodyPr anchor="ctr">
            <a:normAutofit fontScale="55000" lnSpcReduction="20000"/>
          </a:bodyPr>
          <a:lstStyle/>
          <a:p>
            <a:pPr algn="just"/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Воинский долг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заключается в защите государственного суверенитета и территориальной целостности  Российской Федерации, в обеспечении безопасности государства, отражении вооружённого нападения, а также в выполнении задач в соответствии с международными обязательствами страны.</a:t>
            </a:r>
          </a:p>
          <a:p>
            <a:pPr algn="just"/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Верность Родине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– это готовность к самопожертвованию, в том числе своим временем, личными интересами, а если понадобится, то и своей жизнью.</a:t>
            </a:r>
          </a:p>
          <a:p>
            <a:pPr algn="just"/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Мужество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– одна из добродетелей, отражающая нравственную силу при преодолении страха; качество личности, которое позволяет преодолевать жизненные трудности.</a:t>
            </a:r>
          </a:p>
          <a:p>
            <a:pPr algn="just"/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Самоотверженность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– это качество человека, которое выражается в готовности пожертвовать собственными интересами ради добра, бескорыстно, без награды и, может быть без  похвалы и признания.</a:t>
            </a:r>
          </a:p>
          <a:p>
            <a:pPr algn="r">
              <a:buNone/>
            </a:pPr>
            <a:r>
              <a:rPr lang="en-US" sz="2500" b="1" dirty="0" smtClean="0">
                <a:hlinkClick r:id="rId3"/>
              </a:rPr>
              <a:t>https://ru.wikipedia.org/wiki/</a:t>
            </a:r>
            <a:endParaRPr lang="ru-RU" sz="2500" b="1" dirty="0" smtClean="0"/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just"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     Что такое воинский долг? Что такое верность Родине? Что такое Мужество? Что такое Самоотверженность? Главное условие верных ответов – привести примеры из материалов мероприятия, аргументировать суждения.</a:t>
            </a:r>
            <a:endParaRPr lang="ru-RU" sz="2900" b="1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</TotalTime>
  <Words>460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          </vt:lpstr>
      <vt:lpstr>Слайд 3</vt:lpstr>
      <vt:lpstr>Демократическая республика Афганистан</vt:lpstr>
      <vt:lpstr>Слайд 5</vt:lpstr>
      <vt:lpstr>Слайд 6</vt:lpstr>
      <vt:lpstr> </vt:lpstr>
      <vt:lpstr> Афганистан болит в моей душе</vt:lpstr>
      <vt:lpstr>Прочитайте определения и ответьте на вопросы:</vt:lpstr>
      <vt:lpstr> </vt:lpstr>
      <vt:lpstr>Слайд 11</vt:lpstr>
      <vt:lpstr>Спасибо за внимание!</vt:lpstr>
    </vt:vector>
  </TitlesOfParts>
  <Manager>01.02.2022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ПК</cp:lastModifiedBy>
  <cp:revision>16</cp:revision>
  <dcterms:created xsi:type="dcterms:W3CDTF">2018-02-15T19:31:18Z</dcterms:created>
  <dcterms:modified xsi:type="dcterms:W3CDTF">2022-03-28T06:43:50Z</dcterms:modified>
</cp:coreProperties>
</file>