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  <p:sldId id="272" r:id="rId4"/>
    <p:sldId id="281" r:id="rId5"/>
    <p:sldId id="278" r:id="rId6"/>
    <p:sldId id="277" r:id="rId7"/>
    <p:sldId id="274" r:id="rId8"/>
    <p:sldId id="275" r:id="rId9"/>
    <p:sldId id="276" r:id="rId10"/>
    <p:sldId id="279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188640"/>
            <a:ext cx="7957691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Муниципальное бюджетное дошкольное образовательное</a:t>
            </a:r>
          </a:p>
          <a:p>
            <a:pPr algn="ctr"/>
            <a:r>
              <a:rPr lang="ru-RU" sz="2400" dirty="0"/>
              <a:t>Учреждение детский сад №2 «Ладушки»</a:t>
            </a:r>
          </a:p>
          <a:p>
            <a:pPr algn="ctr"/>
            <a:r>
              <a:rPr lang="ru-RU" sz="2400" dirty="0"/>
              <a:t>муниципальное образование</a:t>
            </a:r>
          </a:p>
          <a:p>
            <a:pPr algn="ctr"/>
            <a:r>
              <a:rPr lang="ru-RU" sz="2400" dirty="0" err="1"/>
              <a:t>Староминский</a:t>
            </a:r>
            <a:r>
              <a:rPr lang="ru-RU" sz="2400" dirty="0"/>
              <a:t> район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17491" y="2699692"/>
            <a:ext cx="5309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Развитие речи в старшей группе </a:t>
            </a:r>
          </a:p>
          <a:p>
            <a:pPr algn="ctr"/>
            <a:r>
              <a:rPr lang="ru-RU" sz="2800" b="1" dirty="0" smtClean="0"/>
              <a:t>«</a:t>
            </a:r>
            <a:r>
              <a:rPr lang="ru-RU" sz="2800" b="1" dirty="0"/>
              <a:t>Чтение рассказов из книги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Г</a:t>
            </a:r>
            <a:r>
              <a:rPr lang="ru-RU" sz="2800" b="1" dirty="0"/>
              <a:t>. Снегирева «Про пингвинов».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5649746"/>
            <a:ext cx="3325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 воспитатель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Офрим</a:t>
            </a:r>
            <a:r>
              <a:rPr lang="ru-RU" dirty="0" smtClean="0"/>
              <a:t> Екатерина Григорьевна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58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82" y="260648"/>
            <a:ext cx="7411194" cy="4824536"/>
          </a:xfrm>
          <a:prstGeom prst="rect">
            <a:avLst/>
          </a:prstGeom>
        </p:spPr>
      </p:pic>
      <p:pic>
        <p:nvPicPr>
          <p:cNvPr id="7" name="76861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8184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1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957392"/>
          </a:xfrm>
        </p:spPr>
      </p:pic>
      <p:sp>
        <p:nvSpPr>
          <p:cNvPr id="6" name="TextBox 5"/>
          <p:cNvSpPr txBox="1"/>
          <p:nvPr/>
        </p:nvSpPr>
        <p:spPr>
          <a:xfrm>
            <a:off x="755576" y="476672"/>
            <a:ext cx="3565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Спасибо за внимание 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1628800"/>
            <a:ext cx="1988989" cy="22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2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34763" y="116632"/>
            <a:ext cx="511486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Он живет где жуткий холод,</a:t>
            </a:r>
          </a:p>
          <a:p>
            <a:r>
              <a:rPr lang="ru-RU" sz="3200" dirty="0"/>
              <a:t>Средь снегов живет и льдин</a:t>
            </a:r>
          </a:p>
          <a:p>
            <a:r>
              <a:rPr lang="ru-RU" sz="3200" dirty="0"/>
              <a:t>В черно–белом фраке ходит</a:t>
            </a:r>
          </a:p>
          <a:p>
            <a:r>
              <a:rPr lang="ru-RU" sz="3200" dirty="0"/>
              <a:t>Птица гордая…</a:t>
            </a:r>
          </a:p>
        </p:txBody>
      </p:sp>
    </p:spTree>
    <p:extLst>
      <p:ext uri="{BB962C8B-B14F-4D97-AF65-F5344CB8AC3E}">
        <p14:creationId xmlns:p14="http://schemas.microsoft.com/office/powerpoint/2010/main" val="145519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TextBox 4"/>
          <p:cNvSpPr txBox="1"/>
          <p:nvPr/>
        </p:nvSpPr>
        <p:spPr>
          <a:xfrm>
            <a:off x="34763" y="116632"/>
            <a:ext cx="511486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Он живет где жуткий холод,</a:t>
            </a:r>
          </a:p>
          <a:p>
            <a:r>
              <a:rPr lang="ru-RU" sz="3200" dirty="0"/>
              <a:t>Средь снегов живет и льдин</a:t>
            </a:r>
          </a:p>
          <a:p>
            <a:r>
              <a:rPr lang="ru-RU" sz="3200" dirty="0"/>
              <a:t>В черно–белом фраке ходит</a:t>
            </a:r>
          </a:p>
          <a:p>
            <a:r>
              <a:rPr lang="ru-RU" sz="3200" dirty="0"/>
              <a:t>Птица гордая…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0" y="3717032"/>
            <a:ext cx="24765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0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Геннадий Яковлевич Снегирёв - замечательный русский писатель.</a:t>
            </a:r>
            <a:r>
              <a:rPr lang="ru-RU" sz="2800" dirty="0"/>
              <a:t> Всё, что видел, что пережил в этих необыкновенных путешествиях, писатель запечатлел в своих рассказах и повестях.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7" y="2780928"/>
            <a:ext cx="5605231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5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106</Words>
  <Application>Microsoft Office PowerPoint</Application>
  <PresentationFormat>Экран (4:3)</PresentationFormat>
  <Paragraphs>19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такие пингвины?</dc:title>
  <dc:creator>дмитрий комаров</dc:creator>
  <cp:lastModifiedBy>Пользователь Windows</cp:lastModifiedBy>
  <cp:revision>15</cp:revision>
  <dcterms:created xsi:type="dcterms:W3CDTF">2016-01-21T06:24:17Z</dcterms:created>
  <dcterms:modified xsi:type="dcterms:W3CDTF">2021-03-10T16:28:21Z</dcterms:modified>
</cp:coreProperties>
</file>