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8" r:id="rId4"/>
    <p:sldId id="261" r:id="rId5"/>
    <p:sldId id="262" r:id="rId6"/>
    <p:sldId id="264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26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7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4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070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8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57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0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80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57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19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55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916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BA0ED-A503-4562-9C21-E9C70C2C366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AC52A-B5D3-4BDC-8EFC-0A13CCC22F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02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3.jpe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2.pn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.jpe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714" y="-9834"/>
            <a:ext cx="9180714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644762" y="0"/>
            <a:ext cx="5735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Муниципальное бюджетное общеобразовательное учреждение</a:t>
            </a:r>
          </a:p>
          <a:p>
            <a:r>
              <a:rPr lang="ru-RU" sz="1400" b="1" dirty="0">
                <a:solidFill>
                  <a:schemeClr val="bg1"/>
                </a:solidFill>
              </a:rPr>
              <a:t>городского округа Тольятти «Лицей №76 имени </a:t>
            </a:r>
            <a:r>
              <a:rPr lang="ru-RU" sz="1400" b="1" dirty="0" err="1">
                <a:solidFill>
                  <a:schemeClr val="bg1"/>
                </a:solidFill>
              </a:rPr>
              <a:t>В.Н.Полякова</a:t>
            </a:r>
            <a:r>
              <a:rPr lang="ru-RU" sz="1400" b="1" dirty="0">
                <a:solidFill>
                  <a:schemeClr val="bg1"/>
                </a:solidFill>
              </a:rPr>
              <a:t>» </a:t>
            </a:r>
          </a:p>
        </p:txBody>
      </p:sp>
      <p:pic>
        <p:nvPicPr>
          <p:cNvPr id="9" name="Рисунок 8" descr="C:\Users\Музей\Desktop\лицей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7911"/>
            <a:ext cx="3024336" cy="22211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267744" y="1025661"/>
            <a:ext cx="6400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i="1" dirty="0"/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IX Всероссийский педагогический конкурс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ЛУЧШИЙ СЦЕНАРИЙ»</a:t>
            </a: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ПРЕЗЕНТАЦИЯ</a:t>
            </a:r>
          </a:p>
          <a:p>
            <a:pPr algn="ctr"/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торжественного  общешкольного мероприятия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 легендарного прошлого в эру прогресса»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(приуроченного к  55-летию выпуска первого</a:t>
            </a:r>
          </a:p>
          <a:p>
            <a:pPr algn="ctr"/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автомобиля  ВАЗ-2101 «Жигули» )             </a:t>
            </a:r>
          </a:p>
          <a:p>
            <a:pPr algn="ctr"/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сценария</a:t>
            </a:r>
            <a:r>
              <a:rPr lang="en-US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Семенова Таисия Николаевна – педагог дополнительного образования</a:t>
            </a:r>
          </a:p>
          <a:p>
            <a:pPr algn="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руководитель школьного музея «Чаша жизни» </a:t>
            </a:r>
          </a:p>
          <a:p>
            <a:pPr algn="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«Лицей № 76 имени </a:t>
            </a:r>
            <a:r>
              <a:rPr lang="ru-RU" sz="1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В.Н.Полякова</a:t>
            </a:r>
            <a:endParaRPr lang="ru-RU" sz="1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D9F32F-4103-2EDB-BC8C-A56AD6659B35}"/>
              </a:ext>
            </a:extLst>
          </p:cNvPr>
          <p:cNvSpPr txBox="1"/>
          <p:nvPr/>
        </p:nvSpPr>
        <p:spPr>
          <a:xfrm>
            <a:off x="1475656" y="471540"/>
            <a:ext cx="56166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445057, РФ, Самарская обл., г. Тольятти, пр-т Степана Разина, 78. 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Телефон/факс (8482) 34 10 07, </a:t>
            </a:r>
            <a:r>
              <a:rPr lang="ru-RU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school76@edu.tgl.ru</a:t>
            </a: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53F15C-60F7-FB71-D89E-10E1F0C0D2B2}"/>
              </a:ext>
            </a:extLst>
          </p:cNvPr>
          <p:cNvSpPr txBox="1"/>
          <p:nvPr/>
        </p:nvSpPr>
        <p:spPr>
          <a:xfrm>
            <a:off x="-36714" y="6237312"/>
            <a:ext cx="12963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2026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0F91B3B-CFB8-918C-8570-BC2EA2B5AD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1" y="4725896"/>
            <a:ext cx="8417024" cy="125762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AE0D204-7111-437B-E582-5F7F8A0B872C}"/>
              </a:ext>
            </a:extLst>
          </p:cNvPr>
          <p:cNvSpPr txBox="1"/>
          <p:nvPr/>
        </p:nvSpPr>
        <p:spPr>
          <a:xfrm>
            <a:off x="3995936" y="5832340"/>
            <a:ext cx="48474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«Нада знать - откуда мы. Чтобы успешнее двигаться дальше»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В.Н.Поляков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65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75656" y="332656"/>
            <a:ext cx="5616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00658" y="836713"/>
            <a:ext cx="8663830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Тема патриотизма для нашей страны сегодня актуальна и неоднозначна. Современное российское общество нуждается в социально грамотных людях, имеющих гражданскую позицию. Без любви к Родине, к её истории и культуре невозможно воспитать патриота своей страны. Дети должны знать историю России, историю малой Родины. 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Семья и школа играют главную роль в жизни ребенка, и от того, как он себя в них чувствует, зависит его развитие как личности. Поэтому ни школа без семьи, ни семья без школы не способны справиться с тончайшими, сложнейшими задачами становления школьника. 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Наш Лицей носит имя Виктора Николаевича Полякова – первого генерального директора Волжского автомобильного завода, Героя Социалистического Труда, Почётного гражданина города Тольятти и Самарской области. Создание Волжского автозавода – целый пласт истории страны. Волжский автозавод строила вся страна, народы разных национальностей. Город Тольятти – называют автомобильной столицей. Практически история каждой тольяттинской семьи, связана с Волжским автомобильным заводом.                                У большинства учеников нашего Лицея бабушки и дедушки работали на этой гигантской стройке. Сегодня их родители работают в АО «АВТОВАЗ», а в дальнейшем многие ученики хотят работать на АВТОВАЗе, достойно продолжая семейные династии. 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Традиционно, к знаменательным и юбилейным датам, связанных с историей АО «АВТОВАЗ», школьный музей «Чаша жизни» проводит торжественные мероприятия, митинги, встречи.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с участием почётных ветеранов завода, публичных людей города Тольятти, родителей и жителей квартала, в котором находится Лицей, позволяют придать мероприятию торжественность и историческую значимость. Хочу представить сценарий одного из мероприятий, в котором чётко прослеживается связь поколений и сохранение исторической памяти.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«Из легендарного прошлого в эру прогресса», посвящённое 55-летию выпуска первого автомобиля ВАЗ-2101 «Жигули», состоявшееся в Лицее 19 апреля 2025 года.</a:t>
            </a:r>
          </a:p>
          <a:p>
            <a:pPr algn="just"/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57C0F6-C3D0-2C91-9EEF-6CF3357F60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1378" y="836713"/>
            <a:ext cx="1016606" cy="9331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EE47AF-6D16-004A-3A09-2F995C13B54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044" b="8513"/>
          <a:stretch/>
        </p:blipFill>
        <p:spPr>
          <a:xfrm>
            <a:off x="4885517" y="922066"/>
            <a:ext cx="942404" cy="847763"/>
          </a:xfrm>
          <a:prstGeom prst="ellipse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74F42C-1E48-5652-38FB-7AF715B8D6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6233" y="874985"/>
            <a:ext cx="841591" cy="84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30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86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75656" y="332656"/>
            <a:ext cx="5616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 информация о музее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251520" y="922065"/>
            <a:ext cx="5039952" cy="5547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музей «Чаша жизни»  МБУ «Лицей №76  им.             В.Н. Полякова» открыл свои двери 8 мая 1998 года. На протяжении многих лет музей  «Чаша жизни» постоянно пополнялся экспонатами и сегодня представляет собой музейный историко-краеведческий комплекс площадью 416м.кв., включающий в себя 8 постоянных музейных экспозиций. Музейный фонд насчитывает 2138 единиц хранения, из которых 1113 единиц- основной фонд. Большинство из них – награды и медали ветеранов ВОВ, боевое оружие, солдатские каски и пилотки, а также 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спортсменов-выпускников лицея, олимпийских чемпионов, чемпионов мирового, российского и областного уровней. Музей «Чаша жизни» является центром  воспитательной и краеведческой работы  лицея.  Экспозиции музея в полной мере отражают историю малой Родины и  предназначены  для разных групп посетителей: учащихся, родителей, педагогов,  ветеранов, общественности.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4AA4985-0526-E73C-2AEB-E5D62DA498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527" t="16374" r="29527" b="22678"/>
          <a:stretch/>
        </p:blipFill>
        <p:spPr>
          <a:xfrm>
            <a:off x="7452320" y="4966869"/>
            <a:ext cx="1522672" cy="144569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B963C83-28B9-0DA2-A3EE-B612AEFDED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6930" y="902419"/>
            <a:ext cx="1977643" cy="135824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09A7A18-021B-9C5C-01A0-A315B3ABB6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3710" y="1053471"/>
            <a:ext cx="1977643" cy="126304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D1D1029-E116-EA3C-A489-00FBB688C3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6480" y="2333661"/>
            <a:ext cx="2084534" cy="126993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838A486-7429-F3E6-E95A-288FA22926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1014" y="2397738"/>
            <a:ext cx="2133978" cy="124215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34CB8EE-08B8-EE7C-DFF0-B250477CF4E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8451"/>
          <a:stretch/>
        </p:blipFill>
        <p:spPr>
          <a:xfrm>
            <a:off x="6890458" y="3775561"/>
            <a:ext cx="2084534" cy="109849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F4C1756-1CF9-1861-D0C5-C140856710B1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2756"/>
          <a:stretch/>
        </p:blipFill>
        <p:spPr>
          <a:xfrm>
            <a:off x="4750179" y="3676591"/>
            <a:ext cx="2153528" cy="131584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04644D7-5CF9-D86B-5374-FBF5DBD444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55322" y="5065432"/>
            <a:ext cx="2215603" cy="114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4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76203" y="332656"/>
            <a:ext cx="6060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Дата, время  и  место  проведения торжественного мероприятия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190010" y="836713"/>
            <a:ext cx="1885214" cy="33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проведения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2026 года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проведения: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12.30–14.00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проведения: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Лицея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Изображение выглядит как на открытом воздухе, транспортное средство, небо, Наземный транспо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B7D36CA-287F-3A27-5DE2-449EF897BA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95413"/>
            <a:ext cx="3454152" cy="224668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DD1B45-54B3-8581-6002-C50A932BDADC}"/>
              </a:ext>
            </a:extLst>
          </p:cNvPr>
          <p:cNvSpPr txBox="1"/>
          <p:nvPr/>
        </p:nvSpPr>
        <p:spPr>
          <a:xfrm>
            <a:off x="4922805" y="5638800"/>
            <a:ext cx="35605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лицея, родители и жители квартала  на выставке автомобилей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395850-C770-B458-362E-1E920C05CD80}"/>
              </a:ext>
            </a:extLst>
          </p:cNvPr>
          <p:cNvSpPr txBox="1"/>
          <p:nvPr/>
        </p:nvSpPr>
        <p:spPr>
          <a:xfrm>
            <a:off x="4788024" y="2971800"/>
            <a:ext cx="3971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ВАЗ-2101 «Юбиляр» на площадке Лицея</a:t>
            </a:r>
          </a:p>
        </p:txBody>
      </p:sp>
      <p:pic>
        <p:nvPicPr>
          <p:cNvPr id="26" name="Рисунок 25" descr="Изображение выглядит как на открытом воздухе, небо, транспортное средство, Наземный транспо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BBA273C-6EED-4692-AE12-D25C5334F2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0"/>
          <a:stretch/>
        </p:blipFill>
        <p:spPr>
          <a:xfrm>
            <a:off x="4931744" y="3886200"/>
            <a:ext cx="3526455" cy="1846936"/>
          </a:xfrm>
          <a:prstGeom prst="rect">
            <a:avLst/>
          </a:prstGeom>
        </p:spPr>
      </p:pic>
      <p:pic>
        <p:nvPicPr>
          <p:cNvPr id="28" name="Рисунок 27" descr="Изображение выглядит как транспортное средство, Наземный транспорт, на открытом воздухе, неб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02A2B50-39F1-927D-CB85-3BF91E1A3E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1" r="14701" b="8000"/>
          <a:stretch/>
        </p:blipFill>
        <p:spPr>
          <a:xfrm>
            <a:off x="349979" y="3886200"/>
            <a:ext cx="3681642" cy="203413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9B648F2-09AC-9CF4-365F-A9F4C47A40B4}"/>
              </a:ext>
            </a:extLst>
          </p:cNvPr>
          <p:cNvSpPr txBox="1"/>
          <p:nvPr/>
        </p:nvSpPr>
        <p:spPr>
          <a:xfrm>
            <a:off x="300749" y="5920333"/>
            <a:ext cx="36816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Гости мероприятия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руководители города, АВТОВАЗа, почётные граждане Тольятти, депутаты.</a:t>
            </a:r>
          </a:p>
        </p:txBody>
      </p:sp>
      <p:pic>
        <p:nvPicPr>
          <p:cNvPr id="33" name="Рисунок 32" descr="Изображение выглядит как одежда, обувь, строительство, текс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E04143C-54C4-68DA-5004-A822866141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8000" r="6689" b="39500"/>
          <a:stretch/>
        </p:blipFill>
        <p:spPr>
          <a:xfrm>
            <a:off x="309689" y="1122462"/>
            <a:ext cx="2822152" cy="196156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92544DD-4BB8-BE63-C3DD-A3426EF4623D}"/>
              </a:ext>
            </a:extLst>
          </p:cNvPr>
          <p:cNvSpPr txBox="1"/>
          <p:nvPr/>
        </p:nvSpPr>
        <p:spPr>
          <a:xfrm>
            <a:off x="251520" y="3084029"/>
            <a:ext cx="28892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Почётный караул у мемориальной доски памяти Виктора Николаевича Полякова</a:t>
            </a:r>
          </a:p>
        </p:txBody>
      </p:sp>
    </p:spTree>
    <p:extLst>
      <p:ext uri="{BB962C8B-B14F-4D97-AF65-F5344CB8AC3E}">
        <p14:creationId xmlns:p14="http://schemas.microsoft.com/office/powerpoint/2010/main" val="302470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86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76203" y="179115"/>
            <a:ext cx="58440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 гостей мероприятия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95536" y="836713"/>
            <a:ext cx="8447806" cy="12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D1B45-54B3-8581-6002-C50A932BDADC}"/>
              </a:ext>
            </a:extLst>
          </p:cNvPr>
          <p:cNvSpPr txBox="1"/>
          <p:nvPr/>
        </p:nvSpPr>
        <p:spPr>
          <a:xfrm>
            <a:off x="4233590" y="5591384"/>
            <a:ext cx="41525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фото почётных гостей мероприятия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395850-C770-B458-362E-1E920C05CD80}"/>
              </a:ext>
            </a:extLst>
          </p:cNvPr>
          <p:cNvSpPr txBox="1"/>
          <p:nvPr/>
        </p:nvSpPr>
        <p:spPr>
          <a:xfrm>
            <a:off x="4377605" y="2971800"/>
            <a:ext cx="40085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Кузьмичёвой Екатерины Ивановны-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председателя Самарской губернской думы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7A41C-B8F5-0728-3BFF-B0A8E1DEE91A}"/>
              </a:ext>
            </a:extLst>
          </p:cNvPr>
          <p:cNvSpPr txBox="1"/>
          <p:nvPr/>
        </p:nvSpPr>
        <p:spPr>
          <a:xfrm>
            <a:off x="395534" y="3330568"/>
            <a:ext cx="36724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Перевезенцева Сергея Николаевича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почётного ветерана АО «АВТОВАЗ», участника сборки первого автомобиля ВАЗ-2101, почётного гражданина города Тольятти</a:t>
            </a:r>
          </a:p>
        </p:txBody>
      </p:sp>
      <p:pic>
        <p:nvPicPr>
          <p:cNvPr id="8" name="Рисунок 7" descr="Изображение выглядит как на открытом воздухе, Наземный транспорт, транспортное средство, маши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305BDB5-DDE3-3478-8A44-347EEF7F69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68"/>
          <a:stretch/>
        </p:blipFill>
        <p:spPr>
          <a:xfrm>
            <a:off x="4233590" y="1266617"/>
            <a:ext cx="4152571" cy="20639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0FA373C-6A07-0224-838C-E5AC219245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1"/>
          <a:stretch/>
        </p:blipFill>
        <p:spPr>
          <a:xfrm>
            <a:off x="462565" y="1239270"/>
            <a:ext cx="3511852" cy="209129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ловек, одежда, Наземный транспорт, транспортное средств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348C82E-B8DF-1AAD-53A7-B7D741C6E0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/>
        </p:blipFill>
        <p:spPr>
          <a:xfrm>
            <a:off x="522158" y="4113994"/>
            <a:ext cx="2465666" cy="220299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4E578CC-805F-8236-5973-3E26A52342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2835" y="3812946"/>
            <a:ext cx="4373326" cy="23395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E323DB9-E112-C67B-E3F9-52975CB1C18E}"/>
              </a:ext>
            </a:extLst>
          </p:cNvPr>
          <p:cNvSpPr txBox="1"/>
          <p:nvPr/>
        </p:nvSpPr>
        <p:spPr>
          <a:xfrm>
            <a:off x="395534" y="5963371"/>
            <a:ext cx="35788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Социалистического Труда ВАЗа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Маркелов В.А. и </a:t>
            </a:r>
            <a:r>
              <a:rPr lang="ru-RU" sz="1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Мелешихин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-участники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сборки первого автомобиля ВАЗ-2101. </a:t>
            </a:r>
          </a:p>
        </p:txBody>
      </p:sp>
    </p:spTree>
    <p:extLst>
      <p:ext uri="{BB962C8B-B14F-4D97-AF65-F5344CB8AC3E}">
        <p14:creationId xmlns:p14="http://schemas.microsoft.com/office/powerpoint/2010/main" val="593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115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68699" y="403427"/>
            <a:ext cx="58075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Спортивное соревнование «Вазовская верста» 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 торжественного мероприятия, посвящённого                                                        55-летию выпуска первого автомобиля ВАЗ-2101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95536" y="836713"/>
            <a:ext cx="8447806" cy="12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D1B45-54B3-8581-6002-C50A932BDADC}"/>
              </a:ext>
            </a:extLst>
          </p:cNvPr>
          <p:cNvSpPr txBox="1"/>
          <p:nvPr/>
        </p:nvSpPr>
        <p:spPr>
          <a:xfrm>
            <a:off x="4553508" y="5638800"/>
            <a:ext cx="38879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</p:txBody>
      </p:sp>
      <p:pic>
        <p:nvPicPr>
          <p:cNvPr id="9" name="Рисунок 8" descr="Изображение выглядит как обувь, одежда, на открытом воздухе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C32D826-B392-F22E-0FD1-040B06B2B6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" t="13446" r="40549" b="16401"/>
          <a:stretch/>
        </p:blipFill>
        <p:spPr>
          <a:xfrm>
            <a:off x="525758" y="1391240"/>
            <a:ext cx="3538478" cy="2272203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ловек, обувь, на открытом воздухе, одеж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E14781C-F4CD-3100-F661-6546E98451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15127" r="5710" b="5131"/>
          <a:stretch/>
        </p:blipFill>
        <p:spPr>
          <a:xfrm>
            <a:off x="4355976" y="1391073"/>
            <a:ext cx="3744416" cy="2272370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обувь, человек, одежда, на открытом воздух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A10FE77-38FF-7560-8C89-565B009D9D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17611" r="5925" b="25851"/>
          <a:stretch/>
        </p:blipFill>
        <p:spPr>
          <a:xfrm>
            <a:off x="472313" y="3981286"/>
            <a:ext cx="3538478" cy="2132486"/>
          </a:xfrm>
          <a:prstGeom prst="rect">
            <a:avLst/>
          </a:prstGeom>
        </p:spPr>
      </p:pic>
      <p:pic>
        <p:nvPicPr>
          <p:cNvPr id="22" name="Рисунок 21" descr="Изображение выглядит как мебель, растение, на открытом воздухе, стол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DF52B1A-B13D-22F6-BE97-A8991B77F9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" t="15546" r="3807" b="35301"/>
          <a:stretch/>
        </p:blipFill>
        <p:spPr>
          <a:xfrm>
            <a:off x="4175667" y="3981286"/>
            <a:ext cx="4119042" cy="21881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4E1219-D7C4-960D-47B6-BD7B96A960A7}"/>
              </a:ext>
            </a:extLst>
          </p:cNvPr>
          <p:cNvSpPr txBox="1"/>
          <p:nvPr/>
        </p:nvSpPr>
        <p:spPr>
          <a:xfrm>
            <a:off x="567684" y="3369499"/>
            <a:ext cx="753270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пере стартом                                                               На старте команда нашего Лицея                                                     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B44532-0C14-ED3D-3528-F4702BBD48DB}"/>
              </a:ext>
            </a:extLst>
          </p:cNvPr>
          <p:cNvSpPr txBox="1"/>
          <p:nvPr/>
        </p:nvSpPr>
        <p:spPr>
          <a:xfrm>
            <a:off x="472313" y="6113771"/>
            <a:ext cx="78223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Лицея № 37 – победитель квеста                                 Наградная продукция и сувениры от АО «АВТОВАЗ»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94053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3" y="179115"/>
            <a:ext cx="9144000" cy="686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68699" y="388203"/>
            <a:ext cx="5879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учащихся с выставкой автомобилей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 торжественного мероприятия, посвящённого                                                        55-летию выпуска первого автомобиля ВАЗ-2101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95536" y="836713"/>
            <a:ext cx="8447806" cy="12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D1B45-54B3-8581-6002-C50A932BDADC}"/>
              </a:ext>
            </a:extLst>
          </p:cNvPr>
          <p:cNvSpPr txBox="1"/>
          <p:nvPr/>
        </p:nvSpPr>
        <p:spPr>
          <a:xfrm>
            <a:off x="4553508" y="5638800"/>
            <a:ext cx="38879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</p:txBody>
      </p:sp>
      <p:pic>
        <p:nvPicPr>
          <p:cNvPr id="12" name="Рисунок 11" descr="Изображение выглядит как Наземный транспорт, транспортное средство, транспорт, маши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C2C6942-0A50-B94E-49A8-01C2F38174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8" r="18913"/>
          <a:stretch/>
        </p:blipFill>
        <p:spPr>
          <a:xfrm>
            <a:off x="4852658" y="1370574"/>
            <a:ext cx="3373018" cy="1941921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на открытом воздухе, транспортное средство, Наземный транспорт, неб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4C7D4BD-FD6C-698E-5094-CE145BF0EA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13" b="35300"/>
          <a:stretch/>
        </p:blipFill>
        <p:spPr>
          <a:xfrm>
            <a:off x="474031" y="3779565"/>
            <a:ext cx="3692809" cy="2022792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транспортное средство, Наземный транспорт, на открытом воздухе, колес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C9DD0ED-6C77-02CF-374B-47B5B09639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1"/>
          <a:stretch/>
        </p:blipFill>
        <p:spPr>
          <a:xfrm>
            <a:off x="4852657" y="3736621"/>
            <a:ext cx="3446853" cy="2065736"/>
          </a:xfrm>
          <a:prstGeom prst="rect">
            <a:avLst/>
          </a:prstGeom>
        </p:spPr>
      </p:pic>
      <p:pic>
        <p:nvPicPr>
          <p:cNvPr id="21" name="Рисунок 20" descr="Изображение выглядит как транспортное средство, колесо, Наземный транспорт, транспо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1677E30-7333-491B-F09C-9067AF9F39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28136"/>
          <a:stretch/>
        </p:blipFill>
        <p:spPr>
          <a:xfrm>
            <a:off x="426709" y="1374102"/>
            <a:ext cx="3903407" cy="19798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81A567-5E4E-BAB9-F372-463425E9F8B9}"/>
              </a:ext>
            </a:extLst>
          </p:cNvPr>
          <p:cNvSpPr txBox="1"/>
          <p:nvPr/>
        </p:nvSpPr>
        <p:spPr>
          <a:xfrm>
            <a:off x="426709" y="3090249"/>
            <a:ext cx="80147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ВАЗ-2101 «Жигули» предоставленный для           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Спортивный автомобиль на базе 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LADA –VESTA 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в мероприятии руководством «МУЗЕЙ АВТОВАЗ»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вызвал большой интерес у обучающихся и гостей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0DFBF7-9562-1E7C-E9B5-74E49D9074B0}"/>
              </a:ext>
            </a:extLst>
          </p:cNvPr>
          <p:cNvSpPr txBox="1"/>
          <p:nvPr/>
        </p:nvSpPr>
        <p:spPr>
          <a:xfrm>
            <a:off x="474032" y="5802357"/>
            <a:ext cx="81304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Автомобили ВАЗ-2121 «Нива», 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Lada </a:t>
            </a:r>
            <a:r>
              <a:rPr lang="en-US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Niva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Legend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Ретро автомобили, предоставленные для участия в </a:t>
            </a:r>
            <a:endParaRPr lang="en-US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LADA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«Шевроле - </a:t>
            </a:r>
            <a:r>
              <a:rPr lang="en-US" sz="1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Niva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предоставленные                                      мероприятии Клубом «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LADA HISTORI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г. Тольятти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инжиниринговой службой АО «АВТОВАЗ»</a:t>
            </a:r>
          </a:p>
        </p:txBody>
      </p:sp>
    </p:spTree>
    <p:extLst>
      <p:ext uri="{BB962C8B-B14F-4D97-AF65-F5344CB8AC3E}">
        <p14:creationId xmlns:p14="http://schemas.microsoft.com/office/powerpoint/2010/main" val="134543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узей\Desktop\стенд до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Музей\Desktop\эмблема лицея исправ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9115"/>
            <a:ext cx="742950" cy="742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115"/>
            <a:ext cx="673163" cy="657597"/>
          </a:xfrm>
          <a:prstGeom prst="ellipse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75656" y="332656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гостями  школьного музея «Чаша жизни»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30E598-7C62-BBF5-2596-B280B2C39886}"/>
              </a:ext>
            </a:extLst>
          </p:cNvPr>
          <p:cNvSpPr txBox="1"/>
          <p:nvPr/>
        </p:nvSpPr>
        <p:spPr>
          <a:xfrm>
            <a:off x="395536" y="836713"/>
            <a:ext cx="8447806" cy="12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D1B45-54B3-8581-6002-C50A932BDADC}"/>
              </a:ext>
            </a:extLst>
          </p:cNvPr>
          <p:cNvSpPr txBox="1"/>
          <p:nvPr/>
        </p:nvSpPr>
        <p:spPr>
          <a:xfrm>
            <a:off x="521804" y="5638800"/>
            <a:ext cx="86221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Посещение музейной экспозиции .               Общее фото  ветеранов АО «АВТОВАЗ – участников первой сборки автомобиля        		                             ВАЗ-2101  в школьном музее «Чаша жизни»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395850-C770-B458-362E-1E920C05CD80}"/>
              </a:ext>
            </a:extLst>
          </p:cNvPr>
          <p:cNvSpPr txBox="1"/>
          <p:nvPr/>
        </p:nvSpPr>
        <p:spPr>
          <a:xfrm>
            <a:off x="5341110" y="2971800"/>
            <a:ext cx="34537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Кузьмичёва Екатерина Ивановна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председателя Самарской губернской думы  и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Целиков Юрий Кузьмич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почётный ветеран АВТОВАЗа участник сборки первого автомобиля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7A41C-B8F5-0728-3BFF-B0A8E1DEE91A}"/>
              </a:ext>
            </a:extLst>
          </p:cNvPr>
          <p:cNvSpPr txBox="1"/>
          <p:nvPr/>
        </p:nvSpPr>
        <p:spPr>
          <a:xfrm>
            <a:off x="395534" y="3330568"/>
            <a:ext cx="3240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АО «АВТОВАЗ»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Маркелов А.В.</a:t>
            </a:r>
          </a:p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Малыхин В.М.-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Социалистического Труда ВАЗа, участники сборки первого автомобиля ВАЗ-2101 </a:t>
            </a:r>
          </a:p>
        </p:txBody>
      </p:sp>
      <p:pic>
        <p:nvPicPr>
          <p:cNvPr id="13" name="Рисунок 12" descr="Изображение выглядит как человек, костюм, стена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5C2E96F-53C1-B13E-B539-BDB308A9DE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4955" r="19288"/>
          <a:stretch/>
        </p:blipFill>
        <p:spPr>
          <a:xfrm>
            <a:off x="522158" y="960349"/>
            <a:ext cx="2562512" cy="2385685"/>
          </a:xfrm>
          <a:prstGeom prst="rect">
            <a:avLst/>
          </a:prstGeom>
        </p:spPr>
      </p:pic>
      <p:pic>
        <p:nvPicPr>
          <p:cNvPr id="25" name="Рисунок 24" descr="Изображение выглядит как одежда, человек, Человеческое лицо, костю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A4DFD41-4D93-16A9-3CB2-B9EFA25C02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t="13955" r="43465"/>
          <a:stretch/>
        </p:blipFill>
        <p:spPr>
          <a:xfrm>
            <a:off x="5399031" y="1121388"/>
            <a:ext cx="2448272" cy="2264709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одежда, человек, в помещении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F186EFB-664F-BD16-93A3-7AC23935B2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3" b="29322"/>
          <a:stretch/>
        </p:blipFill>
        <p:spPr>
          <a:xfrm>
            <a:off x="3419872" y="4269079"/>
            <a:ext cx="5375014" cy="2167942"/>
          </a:xfrm>
          <a:prstGeom prst="rect">
            <a:avLst/>
          </a:prstGeom>
        </p:spPr>
      </p:pic>
      <p:pic>
        <p:nvPicPr>
          <p:cNvPr id="29" name="Рисунок 28" descr="Изображение выглядит как в помещении, колесо, транспортное средство, Наземный транспор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7C418C2-0B1A-0E83-2647-0696F3EC1D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5"/>
          <a:stretch/>
        </p:blipFill>
        <p:spPr>
          <a:xfrm>
            <a:off x="3142591" y="1200329"/>
            <a:ext cx="2198518" cy="19612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7A4711-74E8-CFD2-C3F7-F35D26DE21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803" y="4269079"/>
            <a:ext cx="2620787" cy="21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0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962</Words>
  <Application>Microsoft Office PowerPoint</Application>
  <PresentationFormat>Экран (4:3)</PresentationFormat>
  <Paragraphs>112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Музей</dc:creator>
  <cp:lastModifiedBy>Таисия</cp:lastModifiedBy>
  <cp:revision>9</cp:revision>
  <dcterms:created xsi:type="dcterms:W3CDTF">2025-10-10T08:00:16Z</dcterms:created>
  <dcterms:modified xsi:type="dcterms:W3CDTF">2026-04-23T09:43:35Z</dcterms:modified>
</cp:coreProperties>
</file>