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9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178AF11D-301B-4EE5-B76D-DF3172167D7B}">
          <p14:sldIdLst>
            <p14:sldId id="256"/>
            <p14:sldId id="257"/>
            <p14:sldId id="258"/>
            <p14:sldId id="269"/>
            <p14:sldId id="259"/>
            <p14:sldId id="260"/>
            <p14:sldId id="261"/>
            <p14:sldId id="262"/>
            <p14:sldId id="264"/>
            <p14:sldId id="265"/>
            <p14:sldId id="266"/>
            <p14:sldId id="26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0B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450" y="4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17722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2579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3756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2505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0064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6041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6612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960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73570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B4C71EC6-210F-42DE-9C53-41977AD35B3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1861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9411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4360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19672" y="5157192"/>
            <a:ext cx="61278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детского</a:t>
            </a:r>
          </a:p>
          <a:p>
            <a:pPr algn="ctr"/>
            <a:r>
              <a:rPr lang="ru-RU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развлекательного комплекса</a:t>
            </a:r>
            <a:endParaRPr lang="ru-RU" sz="36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945" y="188640"/>
            <a:ext cx="6192688" cy="4907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882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75656" y="976114"/>
            <a:ext cx="269336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atin typeface="Times New Roman"/>
                <a:ea typeface="Times New Roman"/>
              </a:rPr>
              <a:t>ЛОТ № 4</a:t>
            </a:r>
            <a:r>
              <a:rPr lang="ru-RU" sz="4400" dirty="0" smtClean="0">
                <a:latin typeface="Times New Roman"/>
                <a:ea typeface="Times New Roman"/>
              </a:rPr>
              <a:t> </a:t>
            </a:r>
            <a:endParaRPr lang="ru-RU" sz="4400" dirty="0"/>
          </a:p>
        </p:txBody>
      </p:sp>
      <p:pic>
        <p:nvPicPr>
          <p:cNvPr id="2050" name="Picture 2" descr="Картинки по запросу синяя и красная черепиц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5" y="4118458"/>
            <a:ext cx="2619375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Картинки по запросу синяя   черепиц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31291"/>
            <a:ext cx="2736304" cy="1791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5516" y="3844538"/>
            <a:ext cx="410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725 * х – 92 = 78 * 36</a:t>
            </a:r>
            <a:endParaRPr lang="ru-RU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331754" y="2297591"/>
            <a:ext cx="59317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912-54950 : у</a:t>
            </a:r>
            <a:r>
              <a:rPr lang="ru-RU" sz="2800" b="1" dirty="0"/>
              <a:t> </a:t>
            </a:r>
            <a:r>
              <a:rPr lang="ru-RU" sz="2800" b="1" dirty="0" smtClean="0"/>
              <a:t>= 610 - 483</a:t>
            </a:r>
            <a:endParaRPr lang="ru-RU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4605276"/>
            <a:ext cx="25922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Х = 4</a:t>
            </a:r>
            <a:endParaRPr lang="ru-RU" sz="4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364088" y="2952887"/>
            <a:ext cx="25922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Х = 70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4095150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75656" y="976114"/>
            <a:ext cx="269336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atin typeface="Times New Roman"/>
                <a:ea typeface="Times New Roman"/>
              </a:rPr>
              <a:t>ЛОТ № 5</a:t>
            </a:r>
            <a:r>
              <a:rPr lang="ru-RU" sz="4400" dirty="0" smtClean="0">
                <a:latin typeface="Times New Roman"/>
                <a:ea typeface="Times New Roman"/>
              </a:rPr>
              <a:t> </a:t>
            </a:r>
            <a:endParaRPr lang="ru-RU" sz="4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2132856"/>
            <a:ext cx="7920880" cy="24826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/>
              <a:t> 50см 35мм  *  705мм   	</a:t>
            </a:r>
            <a:endParaRPr lang="ru-RU" sz="3600" b="1" dirty="0" smtClean="0"/>
          </a:p>
          <a:p>
            <a:pPr>
              <a:lnSpc>
                <a:spcPct val="150000"/>
              </a:lnSpc>
            </a:pPr>
            <a:r>
              <a:rPr lang="ru-RU" sz="3600" b="1" dirty="0" smtClean="0"/>
              <a:t>2.567г  </a:t>
            </a:r>
            <a:r>
              <a:rPr lang="ru-RU" sz="3600" b="1" dirty="0"/>
              <a:t>*   9кг24г		</a:t>
            </a:r>
            <a:endParaRPr lang="ru-RU" sz="3600" b="1" dirty="0" smtClean="0"/>
          </a:p>
          <a:p>
            <a:pPr>
              <a:lnSpc>
                <a:spcPct val="150000"/>
              </a:lnSpc>
            </a:pPr>
            <a:r>
              <a:rPr lang="ru-RU" sz="3600" b="1" dirty="0" smtClean="0"/>
              <a:t>4ч </a:t>
            </a:r>
            <a:r>
              <a:rPr lang="ru-RU" sz="3600" b="1" dirty="0"/>
              <a:t>45мин   * 560мин</a:t>
            </a:r>
          </a:p>
        </p:txBody>
      </p:sp>
      <p:pic>
        <p:nvPicPr>
          <p:cNvPr id="3074" name="Picture 2" descr="Картинки по запросу бордюрный камень картин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5649" y="945454"/>
            <a:ext cx="3534803" cy="1979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6277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uln.real-estate.ru/images/archive/215/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391" y="764704"/>
            <a:ext cx="9042501" cy="6093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162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3848" y="764704"/>
            <a:ext cx="508927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Минута час бережёт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img.xooimage.com/files43/d/2/2/reveil-17d62e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772816"/>
            <a:ext cx="5256584" cy="45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050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24256" y="668015"/>
            <a:ext cx="542193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latin typeface="Times New Roman"/>
                <a:ea typeface="Times New Roman"/>
              </a:rPr>
              <a:t>Что </a:t>
            </a:r>
            <a:r>
              <a:rPr lang="ru-RU" sz="4400" dirty="0">
                <a:latin typeface="Times New Roman"/>
                <a:ea typeface="Times New Roman"/>
              </a:rPr>
              <a:t>такое «аукцион»?</a:t>
            </a:r>
            <a:endParaRPr lang="ru-RU" sz="4400" dirty="0"/>
          </a:p>
        </p:txBody>
      </p:sp>
      <p:pic>
        <p:nvPicPr>
          <p:cNvPr id="2050" name="Picture 2" descr="http://mayday.rocks/wp-content/uploads/2015/08/photodune-38275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7325" y="1628800"/>
            <a:ext cx="4515793" cy="4985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6037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:\Оля\Оля\УЧ СОТРУДН_груп раб\hello_html_47c6822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38" y="641350"/>
            <a:ext cx="8288337" cy="557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478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Название строительной фирмы - пример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974" y="1442121"/>
            <a:ext cx="9083064" cy="4578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339752" y="716709"/>
            <a:ext cx="35733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>
                <a:solidFill>
                  <a:srgbClr val="002060"/>
                </a:solidFill>
                <a:latin typeface="Times New Roman"/>
                <a:ea typeface="Times New Roman"/>
              </a:rPr>
              <a:t>Конкуренция</a:t>
            </a:r>
            <a:r>
              <a:rPr lang="ru-RU" sz="4400" b="1" dirty="0">
                <a:solidFill>
                  <a:srgbClr val="002060"/>
                </a:solidFill>
                <a:latin typeface="Times New Roman"/>
                <a:ea typeface="Times New Roman"/>
              </a:rPr>
              <a:t> </a:t>
            </a:r>
            <a:endParaRPr lang="ru-RU" sz="4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2327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uln.real-estate.ru/images/archive/215/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391" y="764704"/>
            <a:ext cx="9042501" cy="6093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974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75656" y="976114"/>
            <a:ext cx="255230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atin typeface="Times New Roman"/>
                <a:ea typeface="Times New Roman"/>
              </a:rPr>
              <a:t>ЛОТ №1</a:t>
            </a:r>
            <a:r>
              <a:rPr lang="ru-RU" sz="4400" dirty="0" smtClean="0">
                <a:latin typeface="Times New Roman"/>
                <a:ea typeface="Times New Roman"/>
              </a:rPr>
              <a:t> </a:t>
            </a:r>
            <a:endParaRPr lang="ru-RU" sz="4400" dirty="0"/>
          </a:p>
        </p:txBody>
      </p:sp>
      <p:pic>
        <p:nvPicPr>
          <p:cNvPr id="5122" name="Picture 2" descr="http://interiorphoto.ru/photo/bb/bb327a2cecf3a09506fb16a12d2e67cd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0248" y="226566"/>
            <a:ext cx="3694906" cy="2771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2656076"/>
            <a:ext cx="4752528" cy="28803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Р - ?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51720" y="2132856"/>
            <a:ext cx="105189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800м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49803" y="3596233"/>
            <a:ext cx="22413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½ длины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5842495"/>
            <a:ext cx="67040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/>
              <a:t>(800 </a:t>
            </a:r>
            <a:r>
              <a:rPr lang="ru-RU" sz="3200" b="1" dirty="0" smtClean="0"/>
              <a:t>: 2 + 800) * 2 </a:t>
            </a:r>
            <a:r>
              <a:rPr lang="ru-RU" sz="3200" b="1" dirty="0"/>
              <a:t>= </a:t>
            </a:r>
            <a:r>
              <a:rPr lang="ru-RU" sz="3200" b="1" dirty="0" smtClean="0"/>
              <a:t>1200 * 2= </a:t>
            </a:r>
            <a:r>
              <a:rPr lang="ru-RU" sz="3200" b="1" dirty="0"/>
              <a:t>2400 см</a:t>
            </a:r>
          </a:p>
        </p:txBody>
      </p:sp>
    </p:spTree>
    <p:extLst>
      <p:ext uri="{BB962C8B-B14F-4D97-AF65-F5344CB8AC3E}">
        <p14:creationId xmlns:p14="http://schemas.microsoft.com/office/powerpoint/2010/main" val="3179180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75656" y="976114"/>
            <a:ext cx="255230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atin typeface="Times New Roman"/>
                <a:ea typeface="Times New Roman"/>
              </a:rPr>
              <a:t>ЛОТ №2</a:t>
            </a:r>
            <a:r>
              <a:rPr lang="ru-RU" sz="4400" dirty="0" smtClean="0">
                <a:latin typeface="Times New Roman"/>
                <a:ea typeface="Times New Roman"/>
              </a:rPr>
              <a:t> </a:t>
            </a:r>
          </a:p>
          <a:p>
            <a:pPr algn="ctr"/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 -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hors-gbi.ru/wp-content/uploads/2016/10/Fundamen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7312" y="190791"/>
            <a:ext cx="3109528" cy="3109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Картинки по запросу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1988840"/>
            <a:ext cx="6320410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027958" y="4834026"/>
            <a:ext cx="43941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sz="3600" b="1" dirty="0">
                <a:latin typeface="Times New Roman"/>
                <a:ea typeface="Times New Roman"/>
              </a:rPr>
              <a:t>10*8 – 5*3 = 65 </a:t>
            </a:r>
            <a:r>
              <a:rPr lang="ru-RU" sz="3600" b="1" dirty="0" err="1" smtClean="0">
                <a:latin typeface="Times New Roman"/>
                <a:ea typeface="Times New Roman"/>
              </a:rPr>
              <a:t>кв.м</a:t>
            </a:r>
            <a:r>
              <a:rPr lang="ru-RU" sz="3600" dirty="0">
                <a:latin typeface="Times New Roman"/>
                <a:ea typeface="Times New Roman"/>
              </a:rPr>
              <a:t>.</a:t>
            </a:r>
            <a:endParaRPr lang="ru-RU" sz="3600" dirty="0">
              <a:effectLst/>
              <a:latin typeface="Times New Roman"/>
              <a:ea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51572" y="5785897"/>
            <a:ext cx="44262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sz="3600" b="1" dirty="0">
                <a:latin typeface="Times New Roman"/>
                <a:ea typeface="Times New Roman"/>
              </a:rPr>
              <a:t>10*3 + 7*5 = 65 </a:t>
            </a:r>
            <a:r>
              <a:rPr lang="ru-RU" sz="3600" b="1" dirty="0" err="1">
                <a:latin typeface="Times New Roman"/>
                <a:ea typeface="Times New Roman"/>
              </a:rPr>
              <a:t>кв.м</a:t>
            </a:r>
            <a:r>
              <a:rPr lang="ru-RU" sz="3600" b="1" dirty="0">
                <a:latin typeface="Times New Roman"/>
                <a:ea typeface="Times New Roman"/>
              </a:rPr>
              <a:t>.</a:t>
            </a:r>
            <a:endParaRPr lang="ru-RU" sz="3600" b="1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11977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75656" y="976114"/>
            <a:ext cx="269336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atin typeface="Times New Roman"/>
                <a:ea typeface="Times New Roman"/>
              </a:rPr>
              <a:t>ЛОТ № 3</a:t>
            </a:r>
            <a:r>
              <a:rPr lang="ru-RU" sz="4400" dirty="0" smtClean="0">
                <a:latin typeface="Times New Roman"/>
                <a:ea typeface="Times New Roman"/>
              </a:rPr>
              <a:t> </a:t>
            </a:r>
            <a:endParaRPr lang="ru-RU" sz="4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1745555"/>
            <a:ext cx="821212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одного города в другой расстояние между которыми 360 км, поездом доставляли кирпич. Скорость поезда 120 км/ч. Сколько времени уйдет на доставку кирпича? </a:t>
            </a:r>
          </a:p>
        </p:txBody>
      </p:sp>
      <p:pic>
        <p:nvPicPr>
          <p:cNvPr id="1027" name="Picture 3" descr="Картинки по запросу поезд кирпичо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4" y="4005064"/>
            <a:ext cx="3963305" cy="2501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220072" y="5255895"/>
            <a:ext cx="32351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/>
              <a:t>360:120= 3 (ч)</a:t>
            </a:r>
          </a:p>
        </p:txBody>
      </p:sp>
    </p:spTree>
    <p:extLst>
      <p:ext uri="{BB962C8B-B14F-4D97-AF65-F5344CB8AC3E}">
        <p14:creationId xmlns:p14="http://schemas.microsoft.com/office/powerpoint/2010/main" val="3392242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973</TotalTime>
  <Words>128</Words>
  <Application>Microsoft Office PowerPoint</Application>
  <PresentationFormat>Экран (4:3)</PresentationFormat>
  <Paragraphs>26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Calibri</vt:lpstr>
      <vt:lpstr>Calibri Light</vt:lpstr>
      <vt:lpstr>Times New Roman</vt:lpstr>
      <vt:lpstr>Ретро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Преподаватель</dc:creator>
  <cp:lastModifiedBy>USER</cp:lastModifiedBy>
  <cp:revision>30</cp:revision>
  <dcterms:created xsi:type="dcterms:W3CDTF">2017-04-18T13:40:34Z</dcterms:created>
  <dcterms:modified xsi:type="dcterms:W3CDTF">2022-03-15T11:30:58Z</dcterms:modified>
</cp:coreProperties>
</file>