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3" r:id="rId5"/>
    <p:sldId id="261" r:id="rId6"/>
    <p:sldId id="265" r:id="rId7"/>
    <p:sldId id="264" r:id="rId8"/>
    <p:sldId id="266" r:id="rId9"/>
    <p:sldId id="267" r:id="rId10"/>
    <p:sldId id="268" r:id="rId11"/>
    <p:sldId id="269" r:id="rId12"/>
    <p:sldId id="262" r:id="rId13"/>
    <p:sldId id="273" r:id="rId14"/>
    <p:sldId id="270" r:id="rId15"/>
    <p:sldId id="272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6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1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6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440566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6658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68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610217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7049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3431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4915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643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3064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4627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11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0471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4088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3395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4731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263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2910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3DDF65A8-235F-450F-9959-823F0C64587E}" type="datetimeFigureOut">
              <a:rPr lang="ru-RU" smtClean="0"/>
              <a:pPr/>
              <a:t>25.05.2021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5120AF7-4929-4B07-A41A-E30BF0B6A2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362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0;&#1086;&#1085;&#1082;&#1091;&#1088;&#1089;%20&#1056;&#1044;&#1064;\&#1052;&#1054;&#1059;%20&#1057;&#1054;&#1064;%20&#8470;24%20&#1057;&#1055;&#1040;&#1056;&#1058;&#1040;&#1050;&#1048;&#1040;&#1044;&#1040;\VID-20210413-WA0022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«Первая спартакиада допризывной казачьей молодежи»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1031982" y="3503928"/>
            <a:ext cx="9755187" cy="2419830"/>
          </a:xfrm>
        </p:spPr>
        <p:txBody>
          <a:bodyPr/>
          <a:lstStyle/>
          <a:p>
            <a:pPr algn="l"/>
            <a:endParaRPr lang="ru-RU" dirty="0" smtClean="0"/>
          </a:p>
          <a:p>
            <a:pPr algn="l"/>
            <a:r>
              <a:rPr lang="ru-RU" dirty="0" smtClean="0"/>
              <a:t>Организаторы</a:t>
            </a:r>
            <a:r>
              <a:rPr lang="ru-RU" dirty="0"/>
              <a:t>: </a:t>
            </a:r>
            <a:endParaRPr lang="ru-RU" dirty="0" smtClean="0"/>
          </a:p>
          <a:p>
            <a:pPr algn="l"/>
            <a:r>
              <a:rPr lang="ru-RU" dirty="0" smtClean="0"/>
              <a:t>Тверское </a:t>
            </a:r>
            <a:r>
              <a:rPr lang="ru-RU" dirty="0" err="1"/>
              <a:t>Отдельское</a:t>
            </a:r>
            <a:r>
              <a:rPr lang="ru-RU" dirty="0"/>
              <a:t> Казачье Общество</a:t>
            </a:r>
          </a:p>
          <a:p>
            <a:pPr algn="l"/>
            <a:r>
              <a:rPr lang="ru-RU" dirty="0"/>
              <a:t>МОУ СОШ №24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40798242"/>
      </p:ext>
    </p:extLst>
  </p:cSld>
  <p:clrMapOvr>
    <a:masterClrMapping/>
  </p:clrMapOvr>
  <p:transition advTm="10733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1" y="1985554"/>
            <a:ext cx="3847009" cy="3389031"/>
          </a:xfrm>
        </p:spPr>
        <p:txBody>
          <a:bodyPr>
            <a:normAutofit/>
          </a:bodyPr>
          <a:lstStyle/>
          <a:p>
            <a:r>
              <a:rPr lang="ru-RU" sz="3200" dirty="0"/>
              <a:t>5.	Творческие станции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Станция «Боевой листок».</a:t>
            </a:r>
          </a:p>
        </p:txBody>
      </p:sp>
      <p:pic>
        <p:nvPicPr>
          <p:cNvPr id="8194" name="Picture 2" descr="C:\Users\Александр\Downloads\IMG-20210410-WA00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240" y="2442561"/>
            <a:ext cx="3313611" cy="3069963"/>
          </a:xfrm>
          <a:prstGeom prst="rect">
            <a:avLst/>
          </a:prstGeom>
          <a:noFill/>
        </p:spPr>
      </p:pic>
      <p:pic>
        <p:nvPicPr>
          <p:cNvPr id="8195" name="Picture 3" descr="C:\Users\Александр\Downloads\IMG-20210410-WA0038 (1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72401" y="1790019"/>
            <a:ext cx="3469647" cy="28081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67367383"/>
      </p:ext>
    </p:extLst>
  </p:cSld>
  <p:clrMapOvr>
    <a:masterClrMapping/>
  </p:clrMapOvr>
  <p:transition advTm="525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1" y="1985554"/>
            <a:ext cx="3847009" cy="3389031"/>
          </a:xfrm>
        </p:spPr>
        <p:txBody>
          <a:bodyPr>
            <a:normAutofit/>
          </a:bodyPr>
          <a:lstStyle/>
          <a:p>
            <a:r>
              <a:rPr lang="ru-RU" sz="3200" dirty="0"/>
              <a:t>5.	Творческие станции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Станция «Космическая викторина».</a:t>
            </a:r>
          </a:p>
        </p:txBody>
      </p:sp>
      <p:pic>
        <p:nvPicPr>
          <p:cNvPr id="4098" name="Picture 2" descr="H:\Конкурс РДШ\ФОТО\IMG-20210410-WA006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34595" y="1985963"/>
            <a:ext cx="5063316" cy="3389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39215844"/>
      </p:ext>
    </p:extLst>
  </p:cSld>
  <p:clrMapOvr>
    <a:masterClrMapping/>
  </p:clrMapOvr>
  <p:transition advTm="542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 В ожидании подведения итогов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фланкировка</a:t>
            </a:r>
            <a:endParaRPr lang="ru-RU" dirty="0"/>
          </a:p>
        </p:txBody>
      </p:sp>
      <p:pic>
        <p:nvPicPr>
          <p:cNvPr id="7" name="Содержимое 6" descr="IMG_20210410_150151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914400" y="2862263"/>
            <a:ext cx="3990710" cy="2513012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Перетягивание</a:t>
            </a:r>
            <a:r>
              <a:rPr lang="ru-RU" dirty="0" smtClean="0"/>
              <a:t> канатов</a:t>
            </a:r>
            <a:endParaRPr lang="ru-RU" dirty="0"/>
          </a:p>
        </p:txBody>
      </p:sp>
      <p:pic>
        <p:nvPicPr>
          <p:cNvPr id="10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611" y="2862263"/>
            <a:ext cx="4167052" cy="2513012"/>
          </a:xfrm>
        </p:spPr>
      </p:pic>
    </p:spTree>
    <p:extLst>
      <p:ext uri="{BB962C8B-B14F-4D97-AF65-F5344CB8AC3E}">
        <p14:creationId xmlns="" xmlns:p14="http://schemas.microsoft.com/office/powerpoint/2010/main" val="2416722554"/>
      </p:ext>
    </p:extLst>
  </p:cSld>
  <p:clrMapOvr>
    <a:masterClrMapping/>
  </p:clrMapOvr>
  <p:transition advTm="553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989" y="411480"/>
            <a:ext cx="10394707" cy="11581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5. МАСТЕР-КЛАССЫ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4217" y="1723399"/>
            <a:ext cx="4690296" cy="679994"/>
          </a:xfrm>
        </p:spPr>
        <p:txBody>
          <a:bodyPr/>
          <a:lstStyle/>
          <a:p>
            <a:pPr algn="ctr"/>
            <a:r>
              <a:rPr lang="ru-RU" dirty="0" smtClean="0"/>
              <a:t>История казачества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929" y="1843940"/>
            <a:ext cx="4907579" cy="619724"/>
          </a:xfrm>
        </p:spPr>
        <p:txBody>
          <a:bodyPr/>
          <a:lstStyle/>
          <a:p>
            <a:pPr algn="ctr"/>
            <a:r>
              <a:rPr lang="ru-RU" dirty="0" smtClean="0"/>
              <a:t>Знакомство с  Костюмом химической защиты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080" y="2468881"/>
            <a:ext cx="1884759" cy="2939142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5" y="2463664"/>
            <a:ext cx="2886891" cy="2911611"/>
          </a:xfrm>
        </p:spPr>
      </p:pic>
      <p:pic>
        <p:nvPicPr>
          <p:cNvPr id="7" name="Picture 2" descr="C:\Users\Александр\Downloads\IMG-20210410-WA0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74720" y="2468880"/>
            <a:ext cx="2821576" cy="2958736"/>
          </a:xfrm>
          <a:prstGeom prst="rect">
            <a:avLst/>
          </a:prstGeom>
          <a:noFill/>
        </p:spPr>
      </p:pic>
      <p:pic>
        <p:nvPicPr>
          <p:cNvPr id="6146" name="Picture 2" descr="C:\Users\Александр\Downloads\IMG-20210410-WA00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6354" y="2459082"/>
            <a:ext cx="3313610" cy="29228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34824808"/>
      </p:ext>
    </p:extLst>
  </p:cSld>
  <p:clrMapOvr>
    <a:masterClrMapping/>
  </p:clrMapOvr>
  <p:transition advTm="525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 Итоги </a:t>
            </a:r>
            <a:r>
              <a:rPr lang="ru-RU" dirty="0"/>
              <a:t>Спартакиады</a:t>
            </a:r>
            <a:r>
              <a:rPr lang="ru-RU" dirty="0" smtClean="0"/>
              <a:t>. Награждение.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1" y="1985554"/>
            <a:ext cx="3847009" cy="3389031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/>
              <a:t>Младшая группа.</a:t>
            </a:r>
          </a:p>
          <a:p>
            <a:r>
              <a:rPr lang="ru-RU" sz="3200" dirty="0"/>
              <a:t>Команда «Сокол-22» МОУ СОШ №22 – 1 место.</a:t>
            </a:r>
          </a:p>
          <a:p>
            <a:r>
              <a:rPr lang="ru-RU" sz="3200" dirty="0"/>
              <a:t>Команда «Юнармейский отряд ВВПОД «Юнармия» МБОУ СОШ №42» - 2 место.</a:t>
            </a:r>
          </a:p>
          <a:p>
            <a:r>
              <a:rPr lang="ru-RU" sz="3200" dirty="0"/>
              <a:t>Команда «Казаки-2» МОУ СОШ №24 – 3 место.</a:t>
            </a:r>
          </a:p>
          <a:p>
            <a:r>
              <a:rPr lang="ru-RU" sz="3200" dirty="0"/>
              <a:t>Команда «Казаки-3» МОУ СОШ №24 – 4 место.</a:t>
            </a:r>
          </a:p>
          <a:p>
            <a:endParaRPr lang="ru-RU" sz="3200" dirty="0"/>
          </a:p>
        </p:txBody>
      </p:sp>
      <p:pic>
        <p:nvPicPr>
          <p:cNvPr id="6" name="Содержимое 5" descr="IMG-20210410-WA0036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304903"/>
            <a:ext cx="2730137" cy="2279376"/>
          </a:xfrm>
        </p:spPr>
      </p:pic>
      <p:pic>
        <p:nvPicPr>
          <p:cNvPr id="7170" name="Picture 2" descr="C:\Users\Александр\Downloads\IMG-20210410-WA005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0435" y="1632857"/>
            <a:ext cx="2769326" cy="2220686"/>
          </a:xfrm>
          <a:prstGeom prst="rect">
            <a:avLst/>
          </a:prstGeom>
          <a:noFill/>
        </p:spPr>
      </p:pic>
      <p:pic>
        <p:nvPicPr>
          <p:cNvPr id="7171" name="Picture 3" descr="C:\Users\Александр\Downloads\IMG-20210410-WA0066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7063" y="3383280"/>
            <a:ext cx="2425337" cy="21684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23040927"/>
      </p:ext>
    </p:extLst>
  </p:cSld>
  <p:clrMapOvr>
    <a:masterClrMapping/>
  </p:clrMapOvr>
  <p:transition advTm="1042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6. Итоги </a:t>
            </a:r>
            <a:r>
              <a:rPr lang="ru-RU" dirty="0"/>
              <a:t>Спартакиады</a:t>
            </a:r>
            <a:r>
              <a:rPr lang="ru-RU" dirty="0" smtClean="0"/>
              <a:t>. Награждение.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1" y="1985554"/>
            <a:ext cx="3847009" cy="3389031"/>
          </a:xfrm>
        </p:spPr>
        <p:txBody>
          <a:bodyPr>
            <a:normAutofit fontScale="47500" lnSpcReduction="20000"/>
          </a:bodyPr>
          <a:lstStyle/>
          <a:p>
            <a:r>
              <a:rPr lang="ru-RU" sz="3200" dirty="0"/>
              <a:t>Старшая группа.</a:t>
            </a:r>
          </a:p>
          <a:p>
            <a:r>
              <a:rPr lang="ru-RU" sz="3200" dirty="0"/>
              <a:t>Команда «Суворовские асы» ФГКОУ «Тверское суворовское военное училище Министерства обороны Российской Федерации» - 1 место.</a:t>
            </a:r>
          </a:p>
          <a:p>
            <a:r>
              <a:rPr lang="ru-RU" sz="3200" dirty="0"/>
              <a:t>Команда «Будущее России» ГКУ «Центр кадетского воспитания» - 2 место.</a:t>
            </a:r>
          </a:p>
          <a:p>
            <a:r>
              <a:rPr lang="ru-RU" sz="3200" dirty="0"/>
              <a:t>Команда ВСК «Горностай» МБОУ СОШ №42 – 3 место.</a:t>
            </a:r>
          </a:p>
          <a:p>
            <a:r>
              <a:rPr lang="ru-RU" sz="3200"/>
              <a:t>Команда «Казаки-1» МОУ СОШ №24 – 4 место.</a:t>
            </a:r>
          </a:p>
          <a:p>
            <a:endParaRPr lang="ru-RU" sz="32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897" y="1843940"/>
            <a:ext cx="5416013" cy="3531335"/>
          </a:xfrm>
        </p:spPr>
      </p:pic>
    </p:spTree>
    <p:extLst>
      <p:ext uri="{BB962C8B-B14F-4D97-AF65-F5344CB8AC3E}">
        <p14:creationId xmlns="" xmlns:p14="http://schemas.microsoft.com/office/powerpoint/2010/main" val="128698916"/>
      </p:ext>
    </p:extLst>
  </p:cSld>
  <p:clrMapOvr>
    <a:masterClrMapping/>
  </p:clrMapOvr>
  <p:transition advTm="1018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7. Освещение в </a:t>
            </a:r>
            <a:r>
              <a:rPr lang="ru-RU" dirty="0" err="1" smtClean="0"/>
              <a:t>сми</a:t>
            </a:r>
            <a:endParaRPr lang="ru-RU" dirty="0"/>
          </a:p>
        </p:txBody>
      </p:sp>
      <p:pic>
        <p:nvPicPr>
          <p:cNvPr id="10" name="VID-20210413-WA0022.mp4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359275" y="2576513"/>
            <a:ext cx="3048000" cy="2286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396343" y="1750242"/>
            <a:ext cx="4856163" cy="679450"/>
          </a:xfrm>
        </p:spPr>
        <p:txBody>
          <a:bodyPr/>
          <a:lstStyle/>
          <a:p>
            <a:pPr algn="ctr"/>
            <a:r>
              <a:rPr lang="ru-RU" dirty="0" smtClean="0"/>
              <a:t>видеоролик</a:t>
            </a:r>
            <a:endParaRPr lang="ru-RU" dirty="0"/>
          </a:p>
        </p:txBody>
      </p:sp>
    </p:spTree>
  </p:cSld>
  <p:clrMapOvr>
    <a:masterClrMapping/>
  </p:clrMapOvr>
  <p:transition advTm="775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1.	</a:t>
            </a:r>
            <a:r>
              <a:rPr lang="ru-RU" dirty="0" smtClean="0"/>
              <a:t>Время и Место </a:t>
            </a:r>
            <a:r>
              <a:rPr lang="ru-RU" dirty="0"/>
              <a:t>проведения</a:t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685802" y="1397726"/>
            <a:ext cx="5088712" cy="3976859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Спартакиада проводилась</a:t>
            </a:r>
          </a:p>
          <a:p>
            <a:r>
              <a:rPr lang="ru-RU" dirty="0" smtClean="0"/>
              <a:t> </a:t>
            </a:r>
            <a:r>
              <a:rPr lang="ru-RU" dirty="0"/>
              <a:t>10 апреля 2021 года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базе МОУ СОШ № 24 </a:t>
            </a:r>
            <a:endParaRPr lang="ru-RU" dirty="0" smtClean="0"/>
          </a:p>
          <a:p>
            <a:r>
              <a:rPr lang="ru-RU" dirty="0" smtClean="0"/>
              <a:t>по </a:t>
            </a:r>
            <a:r>
              <a:rPr lang="ru-RU" dirty="0"/>
              <a:t>адресу: г. Тверь, ул. Линейная, д. 81. </a:t>
            </a:r>
            <a:br>
              <a:rPr lang="ru-RU" dirty="0"/>
            </a:b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514" y="1478178"/>
            <a:ext cx="5002558" cy="3815953"/>
          </a:xfrm>
        </p:spPr>
      </p:pic>
    </p:spTree>
    <p:extLst>
      <p:ext uri="{BB962C8B-B14F-4D97-AF65-F5344CB8AC3E}">
        <p14:creationId xmlns="" xmlns:p14="http://schemas.microsoft.com/office/powerpoint/2010/main" val="1182328871"/>
      </p:ext>
    </p:extLst>
  </p:cSld>
  <p:clrMapOvr>
    <a:masterClrMapping/>
  </p:clrMapOvr>
  <p:transition advTm="10437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	Участники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2" y="2142309"/>
            <a:ext cx="5088712" cy="3232276"/>
          </a:xfrm>
        </p:spPr>
        <p:txBody>
          <a:bodyPr/>
          <a:lstStyle/>
          <a:p>
            <a:r>
              <a:rPr lang="ru-RU" dirty="0"/>
              <a:t>Младшая возрастная группа</a:t>
            </a:r>
          </a:p>
          <a:p>
            <a:r>
              <a:rPr lang="ru-RU" dirty="0" smtClean="0"/>
              <a:t>1.   Команда </a:t>
            </a:r>
            <a:r>
              <a:rPr lang="ru-RU" dirty="0"/>
              <a:t>«Юнармейский отряд ВВПОД «Юнармия» МБОУ СОШ №42</a:t>
            </a:r>
            <a:r>
              <a:rPr lang="ru-RU" dirty="0" smtClean="0"/>
              <a:t>».</a:t>
            </a:r>
          </a:p>
          <a:p>
            <a:r>
              <a:rPr lang="ru-RU" dirty="0"/>
              <a:t> </a:t>
            </a:r>
            <a:r>
              <a:rPr lang="ru-RU" dirty="0" smtClean="0"/>
              <a:t>2.   Команда </a:t>
            </a:r>
            <a:r>
              <a:rPr lang="ru-RU" dirty="0"/>
              <a:t>«Казаки – </a:t>
            </a:r>
            <a:r>
              <a:rPr lang="ru-RU" dirty="0" smtClean="0"/>
              <a:t>2» </a:t>
            </a:r>
            <a:r>
              <a:rPr lang="ru-RU" dirty="0"/>
              <a:t>МОУ СОШ №24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  Команда </a:t>
            </a:r>
            <a:r>
              <a:rPr lang="ru-RU" dirty="0"/>
              <a:t>«Казаки – </a:t>
            </a:r>
            <a:r>
              <a:rPr lang="ru-RU" dirty="0" smtClean="0"/>
              <a:t>3» </a:t>
            </a:r>
            <a:r>
              <a:rPr lang="ru-RU" dirty="0"/>
              <a:t>МОУ СОШ №24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   Команда </a:t>
            </a:r>
            <a:r>
              <a:rPr lang="ru-RU" dirty="0"/>
              <a:t>«Сокол-22» МОУ СОШ №22.</a:t>
            </a:r>
          </a:p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514" y="2926079"/>
            <a:ext cx="2598777" cy="2448505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36" y="1843940"/>
            <a:ext cx="2782389" cy="25059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9230144"/>
      </p:ext>
    </p:extLst>
  </p:cSld>
  <p:clrMapOvr>
    <a:masterClrMapping/>
  </p:clrMapOvr>
  <p:transition advTm="1012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975" y="424542"/>
            <a:ext cx="10394707" cy="1158140"/>
          </a:xfrm>
        </p:spPr>
        <p:txBody>
          <a:bodyPr/>
          <a:lstStyle/>
          <a:p>
            <a:r>
              <a:rPr lang="ru-RU" dirty="0"/>
              <a:t>2.	Участники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2" y="1449978"/>
            <a:ext cx="5088712" cy="392460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Старшая возрастная группа:</a:t>
            </a:r>
          </a:p>
          <a:p>
            <a:r>
              <a:rPr lang="ru-RU" dirty="0" smtClean="0"/>
              <a:t>5.   Команда </a:t>
            </a:r>
            <a:r>
              <a:rPr lang="ru-RU" dirty="0"/>
              <a:t>«Суворовские асы» ФГКОУ «Тверское суворовское военное училище Министерства обороны Российской Федерации».</a:t>
            </a:r>
          </a:p>
          <a:p>
            <a:r>
              <a:rPr lang="ru-RU" dirty="0" smtClean="0"/>
              <a:t>6.   Команда </a:t>
            </a:r>
            <a:r>
              <a:rPr lang="ru-RU" dirty="0"/>
              <a:t>«Будущее России» ГКУ «Центр кадетского воспитания».</a:t>
            </a:r>
          </a:p>
          <a:p>
            <a:r>
              <a:rPr lang="ru-RU" dirty="0" smtClean="0"/>
              <a:t>7.   Команда </a:t>
            </a:r>
            <a:r>
              <a:rPr lang="ru-RU" dirty="0"/>
              <a:t>«Казаки – 1» МОУ СОШ №24.</a:t>
            </a:r>
          </a:p>
          <a:p>
            <a:r>
              <a:rPr lang="ru-RU" dirty="0" smtClean="0"/>
              <a:t>8.   Команда </a:t>
            </a:r>
            <a:r>
              <a:rPr lang="ru-RU" dirty="0"/>
              <a:t>ВСК «Горностай» МБОУ СОШ №42.</a:t>
            </a:r>
          </a:p>
          <a:p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514" y="2403566"/>
            <a:ext cx="2938412" cy="27097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806" y="1582683"/>
            <a:ext cx="2612571" cy="2492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9789164"/>
      </p:ext>
    </p:extLst>
  </p:cSld>
  <p:clrMapOvr>
    <a:masterClrMapping/>
  </p:clrMapOvr>
  <p:transition advTm="1076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2" y="1985554"/>
            <a:ext cx="3638004" cy="3389031"/>
          </a:xfrm>
        </p:spPr>
        <p:txBody>
          <a:bodyPr>
            <a:normAutofit fontScale="92500"/>
          </a:bodyPr>
          <a:lstStyle/>
          <a:p>
            <a:r>
              <a:rPr lang="ru-RU" sz="2600" dirty="0"/>
              <a:t>1.	Смотр строя и песни</a:t>
            </a:r>
            <a:r>
              <a:rPr lang="ru-RU" sz="2600" dirty="0" smtClean="0"/>
              <a:t>.</a:t>
            </a:r>
          </a:p>
          <a:p>
            <a:r>
              <a:rPr lang="ru-RU" sz="2600" dirty="0" smtClean="0"/>
              <a:t>Вынос </a:t>
            </a:r>
            <a:r>
              <a:rPr lang="ru-RU" sz="2600" dirty="0"/>
              <a:t>знамени </a:t>
            </a:r>
            <a:endParaRPr lang="ru-RU" sz="2600" dirty="0" smtClean="0"/>
          </a:p>
          <a:p>
            <a:r>
              <a:rPr lang="ru-RU" sz="2600" dirty="0" smtClean="0"/>
              <a:t>Торжественное прохождение с песней </a:t>
            </a:r>
          </a:p>
          <a:p>
            <a:r>
              <a:rPr lang="ru-RU" sz="2600" dirty="0" smtClean="0"/>
              <a:t>Строевой </a:t>
            </a:r>
            <a:r>
              <a:rPr lang="ru-RU" sz="2600" dirty="0"/>
              <a:t>смотр</a:t>
            </a:r>
          </a:p>
          <a:p>
            <a:endParaRPr lang="ru-RU" sz="2600" dirty="0"/>
          </a:p>
          <a:p>
            <a:endParaRPr lang="ru-RU" dirty="0"/>
          </a:p>
        </p:txBody>
      </p:sp>
      <p:pic>
        <p:nvPicPr>
          <p:cNvPr id="5" name="Содержимое 4" descr="IMG-20210410-WA0011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4406007" y="3200400"/>
            <a:ext cx="2347492" cy="2292440"/>
          </a:xfrm>
        </p:spPr>
      </p:pic>
      <p:pic>
        <p:nvPicPr>
          <p:cNvPr id="1026" name="Picture 2" descr="H:\Конкурс РДШ\ФОТО\IMG-20210410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8531" y="1528355"/>
            <a:ext cx="2521594" cy="2103120"/>
          </a:xfrm>
          <a:prstGeom prst="rect">
            <a:avLst/>
          </a:prstGeom>
          <a:noFill/>
        </p:spPr>
      </p:pic>
      <p:pic>
        <p:nvPicPr>
          <p:cNvPr id="1027" name="Picture 3" descr="H:\Конкурс РДШ\ФОТО\IMG-20210410-WA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5817" y="3226526"/>
            <a:ext cx="2487063" cy="23578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79924705"/>
      </p:ext>
    </p:extLst>
  </p:cSld>
  <p:clrMapOvr>
    <a:masterClrMapping/>
  </p:clrMapOvr>
  <p:transition advTm="1004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2" y="1985554"/>
            <a:ext cx="4447901" cy="3389031"/>
          </a:xfrm>
        </p:spPr>
        <p:txBody>
          <a:bodyPr>
            <a:normAutofit/>
          </a:bodyPr>
          <a:lstStyle/>
          <a:p>
            <a:r>
              <a:rPr lang="ru-RU" sz="2600" dirty="0"/>
              <a:t>2.	Неполная разборка и сборка автомата </a:t>
            </a:r>
            <a:r>
              <a:rPr lang="ru-RU" sz="2600" dirty="0" smtClean="0"/>
              <a:t>Калашникова (</a:t>
            </a:r>
            <a:r>
              <a:rPr lang="ru-RU" sz="2600" dirty="0"/>
              <a:t>ММГ АК– 74).</a:t>
            </a:r>
          </a:p>
          <a:p>
            <a:pPr algn="just"/>
            <a:endParaRPr lang="ru-RU" dirty="0"/>
          </a:p>
        </p:txBody>
      </p:sp>
      <p:pic>
        <p:nvPicPr>
          <p:cNvPr id="5" name="Содержимое 4" descr="IMG-20210410-WA0068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5103171" y="3474720"/>
            <a:ext cx="3243996" cy="2122624"/>
          </a:xfrm>
        </p:spPr>
      </p:pic>
      <p:pic>
        <p:nvPicPr>
          <p:cNvPr id="3074" name="Picture 2" descr="H:\Конкурс РДШ\ФОТО\IMG-20210410-WA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8606" y="1711234"/>
            <a:ext cx="3017520" cy="22598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84950716"/>
      </p:ext>
    </p:extLst>
  </p:cSld>
  <p:clrMapOvr>
    <a:masterClrMapping/>
  </p:clrMapOvr>
  <p:transition advTm="1034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2" y="1985554"/>
            <a:ext cx="4460964" cy="3389031"/>
          </a:xfrm>
        </p:spPr>
        <p:txBody>
          <a:bodyPr>
            <a:normAutofit/>
          </a:bodyPr>
          <a:lstStyle/>
          <a:p>
            <a:r>
              <a:rPr lang="ru-RU" sz="2600" dirty="0"/>
              <a:t>3.	 «Огневой рубеж» соревнования по скоростной стрельбе из пневматической </a:t>
            </a:r>
            <a:r>
              <a:rPr lang="ru-RU" sz="2600" dirty="0" smtClean="0"/>
              <a:t>винтовки.</a:t>
            </a:r>
            <a:endParaRPr lang="ru-RU" dirty="0"/>
          </a:p>
        </p:txBody>
      </p:sp>
      <p:pic>
        <p:nvPicPr>
          <p:cNvPr id="5" name="Содержимое 4" descr="IMG-20210410-WA0029.jpg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216509" y="1946366"/>
            <a:ext cx="3052280" cy="3585663"/>
          </a:xfrm>
        </p:spPr>
      </p:pic>
      <p:pic>
        <p:nvPicPr>
          <p:cNvPr id="5123" name="Picture 3" descr="C:\Users\Александр\Downloads\IMG_20210410_124625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3919" y="1920241"/>
            <a:ext cx="2933156" cy="35792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51010580"/>
      </p:ext>
    </p:extLst>
  </p:cSld>
  <p:clrMapOvr>
    <a:masterClrMapping/>
  </p:clrMapOvr>
  <p:transition advTm="1046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1" y="1985555"/>
            <a:ext cx="8784769" cy="731519"/>
          </a:xfrm>
        </p:spPr>
        <p:txBody>
          <a:bodyPr>
            <a:normAutofit/>
          </a:bodyPr>
          <a:lstStyle/>
          <a:p>
            <a:r>
              <a:rPr lang="ru-RU" sz="3200" dirty="0"/>
              <a:t>4.	Силовая подготовка</a:t>
            </a:r>
          </a:p>
        </p:txBody>
      </p:sp>
      <p:pic>
        <p:nvPicPr>
          <p:cNvPr id="5" name="Содержимое 4" descr="IMG_20210410_123738.jpg"/>
          <p:cNvPicPr>
            <a:picLocks noGrp="1" noChangeAspect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>
          <a:xfrm>
            <a:off x="4667868" y="2638696"/>
            <a:ext cx="2399138" cy="2873829"/>
          </a:xfrm>
        </p:spPr>
      </p:pic>
      <p:pic>
        <p:nvPicPr>
          <p:cNvPr id="2052" name="Picture 4" descr="H:\Конкурс РДШ\ФОТО\IMG-20210410-WA0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7464" y="2638696"/>
            <a:ext cx="3357154" cy="2847704"/>
          </a:xfrm>
          <a:prstGeom prst="rect">
            <a:avLst/>
          </a:prstGeom>
          <a:noFill/>
        </p:spPr>
      </p:pic>
      <p:pic>
        <p:nvPicPr>
          <p:cNvPr id="2053" name="Picture 5" descr="C:\Users\Александр\Downloads\IMG-20210410-WA0071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32765" y="2651760"/>
            <a:ext cx="4228011" cy="2886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1770444"/>
      </p:ext>
    </p:extLst>
  </p:cSld>
  <p:clrMapOvr>
    <a:masterClrMapping/>
  </p:clrMapOvr>
  <p:transition advTm="516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</a:t>
            </a:r>
            <a:r>
              <a:rPr lang="ru-RU" dirty="0"/>
              <a:t>	Программа соревнований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685801" y="1985554"/>
            <a:ext cx="3847009" cy="3389031"/>
          </a:xfrm>
        </p:spPr>
        <p:txBody>
          <a:bodyPr>
            <a:normAutofit/>
          </a:bodyPr>
          <a:lstStyle/>
          <a:p>
            <a:r>
              <a:rPr lang="ru-RU" sz="3200" dirty="0"/>
              <a:t>5.	Творческие станции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Станция «</a:t>
            </a:r>
            <a:r>
              <a:rPr lang="ru-RU" sz="3200" dirty="0" err="1"/>
              <a:t>Речёвка</a:t>
            </a:r>
            <a:r>
              <a:rPr lang="ru-RU" sz="3200" dirty="0"/>
              <a:t>».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524" y="1985554"/>
            <a:ext cx="2541984" cy="33893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810" y="2031273"/>
            <a:ext cx="3853544" cy="32975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6562435"/>
      </p:ext>
    </p:extLst>
  </p:cSld>
  <p:clrMapOvr>
    <a:masterClrMapping/>
  </p:clrMapOvr>
  <p:transition advTm="5429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153</TotalTime>
  <Words>354</Words>
  <Application>Microsoft Office PowerPoint</Application>
  <PresentationFormat>Произвольный</PresentationFormat>
  <Paragraphs>64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Главное мероприятие</vt:lpstr>
      <vt:lpstr>«Первая спартакиада допризывной казачьей молодежи»</vt:lpstr>
      <vt:lpstr>1. Время и Место проведения </vt:lpstr>
      <vt:lpstr>2. Участники соревнований</vt:lpstr>
      <vt:lpstr>2. Участники соревнований</vt:lpstr>
      <vt:lpstr>3. Программа соревнований</vt:lpstr>
      <vt:lpstr>3. Программа соревнований</vt:lpstr>
      <vt:lpstr>3. Программа соревнований</vt:lpstr>
      <vt:lpstr>3. Программа соревнований</vt:lpstr>
      <vt:lpstr>3. Программа соревнований</vt:lpstr>
      <vt:lpstr>3. Программа соревнований</vt:lpstr>
      <vt:lpstr>3. Программа соревнований</vt:lpstr>
      <vt:lpstr>4. В ожидании подведения итогов</vt:lpstr>
      <vt:lpstr>5. МАСТЕР-КЛАССЫ</vt:lpstr>
      <vt:lpstr>6. Итоги Спартакиады. Награждение.</vt:lpstr>
      <vt:lpstr>6. Итоги Спартакиады. Награждение.</vt:lpstr>
      <vt:lpstr>7. Освещение в сми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«Первая спартакиада допризывной казачьей молодежи»</dc:title>
  <dc:creator>bazanchik@yandex.ru</dc:creator>
  <cp:lastModifiedBy>Александр</cp:lastModifiedBy>
  <cp:revision>18</cp:revision>
  <dcterms:created xsi:type="dcterms:W3CDTF">2021-05-25T14:45:05Z</dcterms:created>
  <dcterms:modified xsi:type="dcterms:W3CDTF">2021-05-25T20:19:06Z</dcterms:modified>
</cp:coreProperties>
</file>