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3" r:id="rId2"/>
    <p:sldId id="266" r:id="rId3"/>
    <p:sldId id="257" r:id="rId4"/>
    <p:sldId id="259" r:id="rId5"/>
    <p:sldId id="260" r:id="rId6"/>
    <p:sldId id="261" r:id="rId7"/>
    <p:sldId id="265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3/20/2024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5549401e-8110-5893-b5ae-3c21942b31c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726315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235" y="516835"/>
            <a:ext cx="9869556" cy="53865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76423" y="705680"/>
            <a:ext cx="84503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200" b="1" i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Природа </a:t>
            </a:r>
            <a:r>
              <a:rPr lang="ru-RU" sz="3200" b="1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этнос. </a:t>
            </a:r>
            <a:r>
              <a:rPr lang="ru-RU" sz="3200" b="1" i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Значение </a:t>
            </a:r>
            <a:r>
              <a:rPr lang="ru-RU" sz="3200" b="1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орнамента в </a:t>
            </a:r>
            <a:r>
              <a:rPr lang="ru-RU" sz="3200" b="1" i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эвенкийском костюме</a:t>
            </a:r>
            <a:r>
              <a:rPr lang="ru-RU" sz="32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19462" y="6162261"/>
            <a:ext cx="48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Выполнил: учитель начальных классов МБОУ «НСОШ №1» </a:t>
            </a:r>
            <a:r>
              <a:rPr lang="ru-RU" b="1" dirty="0" err="1" smtClean="0">
                <a:solidFill>
                  <a:srgbClr val="C00000"/>
                </a:solidFill>
              </a:rPr>
              <a:t>Реент</a:t>
            </a:r>
            <a:r>
              <a:rPr lang="ru-RU" b="1" dirty="0" smtClean="0">
                <a:solidFill>
                  <a:srgbClr val="C00000"/>
                </a:solidFill>
              </a:rPr>
              <a:t> Екатерина Александровна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9061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78297"/>
            <a:ext cx="9905998" cy="1252329"/>
          </a:xfrm>
        </p:spPr>
        <p:txBody>
          <a:bodyPr>
            <a:noAutofit/>
          </a:bodyPr>
          <a:lstStyle/>
          <a:p>
            <a:pPr lvl="0" algn="ctr">
              <a:lnSpc>
                <a:spcPct val="120000"/>
              </a:lnSpc>
              <a:spcBef>
                <a:spcPts val="1000"/>
              </a:spcBef>
            </a:pPr>
            <a:r>
              <a:rPr lang="ru-RU" b="1" u="sng" cap="none" dirty="0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ЗАДАЧИ </a:t>
            </a:r>
            <a:r>
              <a:rPr lang="ru-RU" b="1" u="sng" cap="none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УРОКА</a:t>
            </a:r>
            <a:br>
              <a:rPr lang="ru-RU" b="1" u="sng" cap="none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182758"/>
            <a:ext cx="9905999" cy="5198164"/>
          </a:xfrm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800" b="1" i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 </a:t>
            </a:r>
            <a:r>
              <a:rPr lang="ru-RU" sz="4800" b="1" i="1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эвенкийским костюмом и орнаментом </a:t>
            </a:r>
          </a:p>
          <a:p>
            <a:pPr marL="0" indent="0">
              <a:buNone/>
            </a:pPr>
            <a:r>
              <a:rPr lang="ru-RU" sz="4800" b="1" i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-Выяснить значение </a:t>
            </a:r>
            <a:r>
              <a:rPr lang="ru-RU" sz="4800" b="1" i="1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орнамента на одежде </a:t>
            </a:r>
          </a:p>
          <a:p>
            <a:pPr marL="0" indent="0">
              <a:buNone/>
            </a:pPr>
            <a:r>
              <a:rPr lang="ru-RU" sz="4800" b="1" i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-Создать  </a:t>
            </a:r>
            <a:r>
              <a:rPr lang="ru-RU" sz="4800" b="1" i="1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орнамент своими </a:t>
            </a:r>
            <a:r>
              <a:rPr lang="ru-RU" sz="4800" b="1" i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руками</a:t>
            </a:r>
            <a:endParaRPr lang="ru-RU" sz="4800" b="1" i="1" dirty="0">
              <a:solidFill>
                <a:schemeClr val="bg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u="sng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9047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6774" y="685800"/>
            <a:ext cx="5575853" cy="5105400"/>
          </a:xfrm>
        </p:spPr>
        <p:txBody>
          <a:bodyPr>
            <a:normAutofit/>
          </a:bodyPr>
          <a:lstStyle/>
          <a:p>
            <a:r>
              <a:rPr lang="ru-RU" sz="66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ДЭРБЭК-</a:t>
            </a:r>
            <a:r>
              <a:rPr lang="ru-RU" sz="6600" b="1" i="1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эвенкийский</a:t>
            </a:r>
            <a:r>
              <a:rPr lang="ru-RU" sz="66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i="1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головной убор</a:t>
            </a:r>
          </a:p>
        </p:txBody>
      </p:sp>
      <p:pic>
        <p:nvPicPr>
          <p:cNvPr id="6" name="Рисунок 5" descr="http://klublady.ru/uploads/posts/2022-02/1645164169_8-klublady-ru-p-obraz-koryakskii-natsionalnii-kostyum-foto-8.jpg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342" r="25342"/>
          <a:stretch>
            <a:fillRect/>
          </a:stretch>
        </p:blipFill>
        <p:spPr bwMode="auto">
          <a:xfrm>
            <a:off x="6231835" y="609601"/>
            <a:ext cx="4815576" cy="54532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76634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410" y="609601"/>
            <a:ext cx="5934511" cy="5181599"/>
          </a:xfrm>
        </p:spPr>
        <p:txBody>
          <a:bodyPr>
            <a:normAutofit/>
          </a:bodyPr>
          <a:lstStyle/>
          <a:p>
            <a:r>
              <a:rPr lang="ru-RU" sz="8000" b="1" i="1" dirty="0">
                <a:solidFill>
                  <a:srgbClr val="7030A0"/>
                </a:solidFill>
              </a:rPr>
              <a:t>НЭЛЛИ-</a:t>
            </a:r>
            <a:r>
              <a:rPr lang="ru-RU" sz="7200" b="1" i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женский</a:t>
            </a:r>
            <a:r>
              <a:rPr lang="ru-RU" sz="7200" b="1" i="1" dirty="0">
                <a:solidFill>
                  <a:srgbClr val="7030A0"/>
                </a:solidFill>
              </a:rPr>
              <a:t> </a:t>
            </a:r>
            <a:r>
              <a:rPr lang="ru-RU" sz="7200" b="1" i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нагрудник</a:t>
            </a:r>
          </a:p>
        </p:txBody>
      </p:sp>
      <p:pic>
        <p:nvPicPr>
          <p:cNvPr id="5" name="Рисунок 4" descr="https://sun9-58.userapi.com/c9285/u25927459/130952816/y_4fc63d57.jp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497" b="7497"/>
          <a:stretch>
            <a:fillRect/>
          </a:stretch>
        </p:blipFill>
        <p:spPr bwMode="auto">
          <a:xfrm>
            <a:off x="6281530" y="609601"/>
            <a:ext cx="5247861" cy="5181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328353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7384" y="609601"/>
            <a:ext cx="6648538" cy="6049616"/>
          </a:xfrm>
        </p:spPr>
        <p:txBody>
          <a:bodyPr>
            <a:noAutofit/>
          </a:bodyPr>
          <a:lstStyle/>
          <a:p>
            <a:r>
              <a:rPr lang="ru-RU" sz="8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АМИИ-</a:t>
            </a:r>
            <a:r>
              <a:rPr lang="ru-RU" sz="7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ВЕРХНЯЯ ЧАСТЬ УНТОВ УКРАШЕННАЯ ОРНАМЕНТОМ</a:t>
            </a:r>
          </a:p>
        </p:txBody>
      </p:sp>
      <p:pic>
        <p:nvPicPr>
          <p:cNvPr id="6" name="Рисунок 5" descr="https://arktur-22.ru/d/%D0%A3%D0%BD%D1%82%D1%8B_%D0%B8%D0%B7_%D0%BA%D0%B0%D0%BC%D1%83%D1%81%D0%B0_%D1%81%D0%B5%D0%B2%D0%B5%D1%80%D0%BD%D0%BE%D0%B3%D0%BE_%D0%BE%D0%BB%D0%B5%D0%BD%D1%8F_%D0%BC%D0%BE%D0%B4%D0%B5%D0%BB%D1%8C_%E2%84%9627..jpg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235" r="13235"/>
          <a:stretch>
            <a:fillRect/>
          </a:stretch>
        </p:blipFill>
        <p:spPr bwMode="auto">
          <a:xfrm>
            <a:off x="6828183" y="609601"/>
            <a:ext cx="4800600" cy="58508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916254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78297"/>
            <a:ext cx="9905998" cy="1252329"/>
          </a:xfrm>
        </p:spPr>
        <p:txBody>
          <a:bodyPr>
            <a:noAutofit/>
          </a:bodyPr>
          <a:lstStyle/>
          <a:p>
            <a:pPr lvl="0" algn="ctr">
              <a:lnSpc>
                <a:spcPct val="120000"/>
              </a:lnSpc>
              <a:spcBef>
                <a:spcPts val="1000"/>
              </a:spcBef>
            </a:pPr>
            <a:r>
              <a:rPr lang="ru-RU" b="1" u="sng" cap="none" dirty="0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ЗАДАЧИ </a:t>
            </a:r>
            <a:r>
              <a:rPr lang="ru-RU" b="1" u="sng" cap="none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УРОКА</a:t>
            </a:r>
            <a:br>
              <a:rPr lang="ru-RU" b="1" u="sng" cap="none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182758"/>
            <a:ext cx="9905999" cy="5198164"/>
          </a:xfrm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u="sng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800" b="1" i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Познакомились с </a:t>
            </a:r>
            <a:r>
              <a:rPr lang="ru-RU" sz="4800" b="1" i="1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эвенкийским костюмом и орнаментом </a:t>
            </a:r>
          </a:p>
          <a:p>
            <a:pPr marL="0" indent="0">
              <a:buNone/>
            </a:pPr>
            <a:r>
              <a:rPr lang="ru-RU" sz="4800" b="1" i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-Выяснили значение </a:t>
            </a:r>
            <a:r>
              <a:rPr lang="ru-RU" sz="4800" b="1" i="1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орнамента на одежде </a:t>
            </a:r>
          </a:p>
          <a:p>
            <a:pPr marL="0" indent="0">
              <a:buNone/>
            </a:pPr>
            <a:r>
              <a:rPr lang="ru-RU" sz="4800" b="1" i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-Создали  </a:t>
            </a:r>
            <a:r>
              <a:rPr lang="ru-RU" sz="4800" b="1" i="1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орнамент своими </a:t>
            </a:r>
            <a:r>
              <a:rPr lang="ru-RU" sz="4800" b="1" i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руками</a:t>
            </a:r>
            <a:endParaRPr lang="ru-RU" sz="4800" b="1" i="1" dirty="0">
              <a:solidFill>
                <a:schemeClr val="bg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u="sng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9047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99382" y="400880"/>
            <a:ext cx="6341165" cy="5314120"/>
          </a:xfrm>
        </p:spPr>
        <p:txBody>
          <a:bodyPr>
            <a:normAutofit fontScale="85000" lnSpcReduction="10000"/>
          </a:bodyPr>
          <a:lstStyle/>
          <a:p>
            <a:r>
              <a:rPr lang="ru-RU" sz="3600" b="1" i="1" dirty="0">
                <a:solidFill>
                  <a:srgbClr val="C00000"/>
                </a:solidFill>
              </a:rPr>
              <a:t>Красный цветок – </a:t>
            </a:r>
            <a:r>
              <a:rPr lang="ru-RU" sz="3600" b="1" i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мне все понравилось. Все </a:t>
            </a:r>
            <a:endParaRPr lang="ru-RU" sz="3600" b="1" i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r>
              <a:rPr lang="ru-RU" sz="3600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получилось</a:t>
            </a: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</a:t>
            </a:r>
          </a:p>
          <a:p>
            <a:r>
              <a:rPr lang="ru-RU" sz="4000" b="1" i="1" dirty="0">
                <a:solidFill>
                  <a:srgbClr val="FFC000"/>
                </a:solidFill>
              </a:rPr>
              <a:t>Желтый цветок- </a:t>
            </a:r>
            <a:r>
              <a:rPr lang="ru-RU" sz="4000" b="1" i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получилось почти </a:t>
            </a:r>
            <a:r>
              <a:rPr lang="ru-RU" sz="4000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все</a:t>
            </a:r>
          </a:p>
          <a:p>
            <a:endParaRPr lang="ru-RU" sz="4000" b="1" i="1" dirty="0" smtClean="0">
              <a:solidFill>
                <a:schemeClr val="bg2"/>
              </a:solidFill>
            </a:endParaRPr>
          </a:p>
          <a:p>
            <a:r>
              <a:rPr lang="ru-RU" sz="4000" b="1" i="1" dirty="0" smtClean="0">
                <a:solidFill>
                  <a:schemeClr val="bg2"/>
                </a:solidFill>
              </a:rPr>
              <a:t>Синий </a:t>
            </a:r>
            <a:r>
              <a:rPr lang="ru-RU" sz="4000" b="1" i="1" dirty="0">
                <a:solidFill>
                  <a:schemeClr val="bg2"/>
                </a:solidFill>
              </a:rPr>
              <a:t>цветок- </a:t>
            </a:r>
            <a:r>
              <a:rPr lang="ru-RU" sz="4000" b="1" i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не все получилось, но я старался.</a:t>
            </a:r>
          </a:p>
          <a:p>
            <a:endParaRPr lang="ru-RU" sz="4000" b="1" i="1" dirty="0">
              <a:solidFill>
                <a:srgbClr val="FFC000"/>
              </a:solidFill>
            </a:endParaRPr>
          </a:p>
        </p:txBody>
      </p:sp>
      <p:pic>
        <p:nvPicPr>
          <p:cNvPr id="1027" name="Picture 3" descr="C:\Users\Реент Е А\Downloads\png-transparent-flower-yellow-yellow-flowers-blue-leaf-symmetr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3851" y="2625634"/>
            <a:ext cx="2325189" cy="1502229"/>
          </a:xfrm>
          <a:prstGeom prst="rect">
            <a:avLst/>
          </a:prstGeom>
          <a:noFill/>
        </p:spPr>
      </p:pic>
      <p:pic>
        <p:nvPicPr>
          <p:cNvPr id="1028" name="Picture 4" descr="C:\Users\Реент Е А\Downloads\1676493349_gas-kvas-com-p-sinii-tsvet-v-detskom-risunke-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5623" y="4279900"/>
            <a:ext cx="2251166" cy="1807391"/>
          </a:xfrm>
          <a:prstGeom prst="rect">
            <a:avLst/>
          </a:prstGeom>
          <a:noFill/>
        </p:spPr>
      </p:pic>
      <p:pic>
        <p:nvPicPr>
          <p:cNvPr id="1031" name="Picture 7" descr="C:\Users\Реент Е А\Downloads\778645_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103" y="352696"/>
            <a:ext cx="2246811" cy="2129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448322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575</TotalTime>
  <Words>101</Words>
  <Application>Microsoft Office PowerPoint</Application>
  <PresentationFormat>Произвольный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Контур</vt:lpstr>
      <vt:lpstr>Слайд 1</vt:lpstr>
      <vt:lpstr>Слайд 2</vt:lpstr>
      <vt:lpstr>ЗАДАЧИ УРОКА </vt:lpstr>
      <vt:lpstr>Слайд 4</vt:lpstr>
      <vt:lpstr>Слайд 5</vt:lpstr>
      <vt:lpstr>Слайд 6</vt:lpstr>
      <vt:lpstr>ЗАДАЧИ УРОКА 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Эвенки северного байкала</dc:title>
  <dc:creator>Пользователь</dc:creator>
  <cp:lastModifiedBy>Реент Е А</cp:lastModifiedBy>
  <cp:revision>60</cp:revision>
  <dcterms:created xsi:type="dcterms:W3CDTF">2021-10-01T05:10:10Z</dcterms:created>
  <dcterms:modified xsi:type="dcterms:W3CDTF">2024-03-20T05:13:10Z</dcterms:modified>
</cp:coreProperties>
</file>