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2" r:id="rId3"/>
    <p:sldId id="261" r:id="rId4"/>
    <p:sldId id="263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467A-7DD8-44F4-95C8-0A6E4F55324E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B8F15-92A6-4D2F-A9E8-36042EC38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830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467A-7DD8-44F4-95C8-0A6E4F55324E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B8F15-92A6-4D2F-A9E8-36042EC38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531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467A-7DD8-44F4-95C8-0A6E4F55324E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B8F15-92A6-4D2F-A9E8-36042EC38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661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467A-7DD8-44F4-95C8-0A6E4F55324E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B8F15-92A6-4D2F-A9E8-36042EC38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211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467A-7DD8-44F4-95C8-0A6E4F55324E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B8F15-92A6-4D2F-A9E8-36042EC38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120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467A-7DD8-44F4-95C8-0A6E4F55324E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B8F15-92A6-4D2F-A9E8-36042EC38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310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467A-7DD8-44F4-95C8-0A6E4F55324E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B8F15-92A6-4D2F-A9E8-36042EC38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176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467A-7DD8-44F4-95C8-0A6E4F55324E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B8F15-92A6-4D2F-A9E8-36042EC38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411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467A-7DD8-44F4-95C8-0A6E4F55324E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B8F15-92A6-4D2F-A9E8-36042EC38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46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467A-7DD8-44F4-95C8-0A6E4F55324E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B8F15-92A6-4D2F-A9E8-36042EC38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130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467A-7DD8-44F4-95C8-0A6E4F55324E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B8F15-92A6-4D2F-A9E8-36042EC38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783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1467A-7DD8-44F4-95C8-0A6E4F55324E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B8F15-92A6-4D2F-A9E8-36042EC38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132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gubernator51.ru/upload/iblock/516/5T8A7978-copy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77"/>
          <a:stretch/>
        </p:blipFill>
        <p:spPr bwMode="auto">
          <a:xfrm>
            <a:off x="4673600" y="1727456"/>
            <a:ext cx="7332133" cy="501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sch30-bryansk.edusite.ru/images/p2_2017_lyzhnja_rossi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1" y="184613"/>
            <a:ext cx="4857558" cy="1958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03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.mycdn.me/image?id=877502377439&amp;t=3&amp;plc=WEB&amp;tkn=*R_lz6SuSSjubf6dWu-TupQrGmx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1" t="15765"/>
          <a:stretch/>
        </p:blipFill>
        <p:spPr bwMode="auto">
          <a:xfrm>
            <a:off x="3335480" y="274320"/>
            <a:ext cx="5151816" cy="6309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18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gcheb.cap.ru/UserFiles/news/201502/10/original/dsc_0006_(1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467" y="714895"/>
            <a:ext cx="9083220" cy="5528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473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1" t="12800" r="5923" b="6735"/>
          <a:stretch/>
        </p:blipFill>
        <p:spPr>
          <a:xfrm>
            <a:off x="3773980" y="112894"/>
            <a:ext cx="5286894" cy="6664026"/>
          </a:xfrm>
        </p:spPr>
      </p:pic>
    </p:spTree>
    <p:extLst>
      <p:ext uri="{BB962C8B-B14F-4D97-AF65-F5344CB8AC3E}">
        <p14:creationId xmlns:p14="http://schemas.microsoft.com/office/powerpoint/2010/main" val="13903136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ЛЫЖНЯ РОССИИ</dc:title>
  <dc:creator>User</dc:creator>
  <cp:lastModifiedBy>IRBIS222</cp:lastModifiedBy>
  <cp:revision>8</cp:revision>
  <dcterms:created xsi:type="dcterms:W3CDTF">2019-03-27T04:41:02Z</dcterms:created>
  <dcterms:modified xsi:type="dcterms:W3CDTF">2019-03-27T13:46:13Z</dcterms:modified>
</cp:coreProperties>
</file>