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2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9.gif"/><Relationship Id="rId7" Type="http://schemas.openxmlformats.org/officeDocument/2006/relationships/image" Target="../media/image13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gif"/><Relationship Id="rId4" Type="http://schemas.openxmlformats.org/officeDocument/2006/relationships/image" Target="../media/image10.gif"/><Relationship Id="rId9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993580">
            <a:off x="1292574" y="2315869"/>
            <a:ext cx="5723468" cy="1828090"/>
          </a:xfrm>
        </p:spPr>
        <p:txBody>
          <a:bodyPr/>
          <a:lstStyle/>
          <a:p>
            <a:r>
              <a:rPr lang="en-US" dirty="0" smtClean="0">
                <a:latin typeface="Algerian" panose="04020705040A02060702" pitchFamily="82" charset="0"/>
              </a:rPr>
              <a:t>Good morning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Free Sun Gif Transparent, Download Free Sun Gif Transparent png images,  Free ClipArts on Clipart Library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08720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alling Snowflakes Transparent GIF by DP Animation Make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13" y="0"/>
            <a:ext cx="91216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oving Cloud 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068960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26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Гифки загрузки на прозрачном и непрозрачном фон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132856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2543503" y="2492896"/>
            <a:ext cx="588337" cy="583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5976157" y="3812288"/>
            <a:ext cx="75608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5454099" y="4455114"/>
            <a:ext cx="810089" cy="558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5796137" y="2456892"/>
            <a:ext cx="936103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051720" y="3739032"/>
            <a:ext cx="98356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035287" y="4524454"/>
            <a:ext cx="384585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Clothes! (kids) | Baamboozle - Baamboozle | The Most Fun Classroom Games!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966" y="729932"/>
            <a:ext cx="1802705" cy="182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offee or Tea? | Tea gif, Coffee illustration, Motion desig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392" y="828991"/>
            <a:ext cx="1579358" cy="1579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AutoShape 12" descr="Best Cashier at register Illustration download in PNG &amp; Vector forma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AutoShape 14" descr="Best Cashier at register Illustration download in PNG &amp; Vector forma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AutoShape 16" descr="241 Supermarket Cashier Counter Lottie Animations - Free in JSON, LOTTIE,  GIF - IconScou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6" name="Picture 18" descr="Cashier Character animation by Samy Elbadwy on Dribbble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7317" y="4786104"/>
            <a:ext cx="1854394" cy="139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ish Meat Images - Free Download on Freepi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88" y="4896506"/>
            <a:ext cx="2305029" cy="132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ritish-money GIFs - Get the best GIF on GIPHY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112" y="3106380"/>
            <a:ext cx="1514638" cy="1418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ticker-store GIFs - Get the best GIF on GIPHY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23" y="2886404"/>
            <a:ext cx="1364077" cy="1364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55623" y="3277367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Bernard MT Condensed" panose="02050806060905020404" pitchFamily="18" charset="0"/>
              </a:rPr>
              <a:t>SHOPPING</a:t>
            </a:r>
            <a:endParaRPr lang="ru-RU" sz="2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1" name="Picture 6" descr="Falling Snowflakes Transparent GIF by DP Animation Maker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13" y="0"/>
            <a:ext cx="91216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97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Guess the translation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3552" y="1623354"/>
            <a:ext cx="3024336" cy="3603812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Bahnschrift Condensed" panose="020B0502040204020203" pitchFamily="34" charset="0"/>
              </a:rPr>
              <a:t>Pie      </a:t>
            </a:r>
            <a:endParaRPr lang="en-US" dirty="0" smtClean="0">
              <a:latin typeface="Bahnschrift Condensed" panose="020B0502040204020203" pitchFamily="34" charset="0"/>
            </a:endParaRPr>
          </a:p>
          <a:p>
            <a:r>
              <a:rPr lang="en-US" dirty="0" smtClean="0">
                <a:latin typeface="Bahnschrift Condensed" panose="020B0502040204020203" pitchFamily="34" charset="0"/>
              </a:rPr>
              <a:t>Honey </a:t>
            </a:r>
          </a:p>
          <a:p>
            <a:r>
              <a:rPr lang="en-US" dirty="0" smtClean="0">
                <a:latin typeface="Bahnschrift Condensed" panose="020B0502040204020203" pitchFamily="34" charset="0"/>
              </a:rPr>
              <a:t>Cucumber </a:t>
            </a:r>
          </a:p>
          <a:p>
            <a:r>
              <a:rPr lang="en-US" dirty="0" smtClean="0">
                <a:latin typeface="Bahnschrift Condensed" panose="020B0502040204020203" pitchFamily="34" charset="0"/>
              </a:rPr>
              <a:t>Grapes </a:t>
            </a:r>
            <a:r>
              <a:rPr lang="en-US" dirty="0" smtClean="0">
                <a:latin typeface="Bahnschrift Condensed" panose="020B0502040204020203" pitchFamily="34" charset="0"/>
              </a:rPr>
              <a:t> </a:t>
            </a:r>
            <a:endParaRPr lang="en-US" dirty="0" smtClean="0">
              <a:latin typeface="Bahnschrift Condensed" panose="020B0502040204020203" pitchFamily="34" charset="0"/>
            </a:endParaRPr>
          </a:p>
          <a:p>
            <a:r>
              <a:rPr lang="en-US" dirty="0" smtClean="0">
                <a:latin typeface="Bahnschrift Condensed" panose="020B0502040204020203" pitchFamily="34" charset="0"/>
              </a:rPr>
              <a:t>Donut  </a:t>
            </a:r>
            <a:endParaRPr lang="en-US" dirty="0" smtClean="0">
              <a:latin typeface="Bahnschrift Condensed" panose="020B0502040204020203" pitchFamily="34" charset="0"/>
            </a:endParaRPr>
          </a:p>
          <a:p>
            <a:r>
              <a:rPr lang="en-US" dirty="0" smtClean="0">
                <a:latin typeface="Bahnschrift Condensed" panose="020B0502040204020203" pitchFamily="34" charset="0"/>
              </a:rPr>
              <a:t>Onion</a:t>
            </a:r>
          </a:p>
          <a:p>
            <a:r>
              <a:rPr lang="en-US" dirty="0" smtClean="0">
                <a:latin typeface="Bahnschrift Condensed" panose="020B0502040204020203" pitchFamily="34" charset="0"/>
              </a:rPr>
              <a:t>Rose  </a:t>
            </a:r>
            <a:endParaRPr lang="en-US" dirty="0" smtClean="0">
              <a:latin typeface="Bahnschrift Condensed" panose="020B0502040204020203" pitchFamily="34" charset="0"/>
            </a:endParaRPr>
          </a:p>
          <a:p>
            <a:r>
              <a:rPr lang="en-US" dirty="0" smtClean="0">
                <a:latin typeface="Bahnschrift Condensed" panose="020B0502040204020203" pitchFamily="34" charset="0"/>
              </a:rPr>
              <a:t>Forget-me-not</a:t>
            </a:r>
          </a:p>
          <a:p>
            <a:r>
              <a:rPr lang="en-US" dirty="0" smtClean="0">
                <a:latin typeface="Bahnschrift Condensed" panose="020B0502040204020203" pitchFamily="34" charset="0"/>
              </a:rPr>
              <a:t>Ca</a:t>
            </a:r>
            <a:r>
              <a:rPr lang="en-US" dirty="0" smtClean="0">
                <a:latin typeface="Bahnschrift Condensed" panose="020B0502040204020203" pitchFamily="34" charset="0"/>
              </a:rPr>
              <a:t>bbage</a:t>
            </a:r>
            <a:endParaRPr lang="ru-RU" dirty="0" smtClean="0">
              <a:latin typeface="Bahnschrift Condensed" panose="020B0502040204020203" pitchFamily="34" charset="0"/>
            </a:endParaRPr>
          </a:p>
          <a:p>
            <a:r>
              <a:rPr lang="en-US" dirty="0" smtClean="0">
                <a:latin typeface="Bahnschrift Condensed" panose="020B0502040204020203" pitchFamily="34" charset="0"/>
              </a:rPr>
              <a:t>Peach </a:t>
            </a:r>
            <a:r>
              <a:rPr lang="en-US" dirty="0" smtClean="0">
                <a:latin typeface="Bahnschrift Condensed" panose="020B0502040204020203" pitchFamily="34" charset="0"/>
              </a:rPr>
              <a:t> </a:t>
            </a:r>
            <a:endParaRPr lang="en-US" dirty="0" smtClean="0">
              <a:latin typeface="Bahnschrift Condensed" panose="020B0502040204020203" pitchFamily="34" charset="0"/>
            </a:endParaRPr>
          </a:p>
          <a:p>
            <a:endParaRPr lang="ru-RU" dirty="0">
              <a:latin typeface="Bahnschrift Condensed" panose="020B0502040204020203" pitchFamily="34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57319" y="1623354"/>
            <a:ext cx="3024336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latin typeface="Bahnschrift Condensed" panose="020B0502040204020203" pitchFamily="34" charset="0"/>
              </a:rPr>
              <a:t>Мед </a:t>
            </a:r>
          </a:p>
          <a:p>
            <a:r>
              <a:rPr lang="ru-RU" dirty="0" smtClean="0">
                <a:latin typeface="Bahnschrift Condensed" panose="020B0502040204020203" pitchFamily="34" charset="0"/>
              </a:rPr>
              <a:t>Огурец </a:t>
            </a:r>
          </a:p>
          <a:p>
            <a:r>
              <a:rPr lang="ru-RU" dirty="0" smtClean="0">
                <a:latin typeface="Bahnschrift Condensed" panose="020B0502040204020203" pitchFamily="34" charset="0"/>
              </a:rPr>
              <a:t>Пирог</a:t>
            </a:r>
            <a:endParaRPr lang="ru-RU" dirty="0" smtClean="0">
              <a:latin typeface="Bahnschrift Condensed" panose="020B0502040204020203" pitchFamily="34" charset="0"/>
            </a:endParaRPr>
          </a:p>
          <a:p>
            <a:r>
              <a:rPr lang="ru-RU" dirty="0" smtClean="0">
                <a:latin typeface="Bahnschrift Condensed" panose="020B0502040204020203" pitchFamily="34" charset="0"/>
              </a:rPr>
              <a:t>Виноград </a:t>
            </a:r>
            <a:endParaRPr lang="ru-RU" dirty="0" smtClean="0">
              <a:latin typeface="Bahnschrift Condensed" panose="020B0502040204020203" pitchFamily="34" charset="0"/>
            </a:endParaRPr>
          </a:p>
          <a:p>
            <a:r>
              <a:rPr lang="ru-RU" dirty="0" smtClean="0">
                <a:latin typeface="Bahnschrift Condensed" panose="020B0502040204020203" pitchFamily="34" charset="0"/>
              </a:rPr>
              <a:t>Роза</a:t>
            </a:r>
            <a:endParaRPr lang="ru-RU" dirty="0" smtClean="0">
              <a:latin typeface="Bahnschrift Condensed" panose="020B0502040204020203" pitchFamily="34" charset="0"/>
            </a:endParaRPr>
          </a:p>
          <a:p>
            <a:r>
              <a:rPr lang="ru-RU" dirty="0" smtClean="0">
                <a:latin typeface="Bahnschrift Condensed" panose="020B0502040204020203" pitchFamily="34" charset="0"/>
              </a:rPr>
              <a:t>Капуста  </a:t>
            </a:r>
            <a:endParaRPr lang="ru-RU" dirty="0" smtClean="0">
              <a:latin typeface="Bahnschrift Condensed" panose="020B0502040204020203" pitchFamily="34" charset="0"/>
            </a:endParaRPr>
          </a:p>
          <a:p>
            <a:r>
              <a:rPr lang="ru-RU" dirty="0" smtClean="0">
                <a:latin typeface="Bahnschrift Condensed" panose="020B0502040204020203" pitchFamily="34" charset="0"/>
              </a:rPr>
              <a:t>Незабудка </a:t>
            </a:r>
          </a:p>
          <a:p>
            <a:r>
              <a:rPr lang="ru-RU" dirty="0" smtClean="0">
                <a:latin typeface="Bahnschrift Condensed" panose="020B0502040204020203" pitchFamily="34" charset="0"/>
              </a:rPr>
              <a:t>Пончик</a:t>
            </a:r>
            <a:r>
              <a:rPr lang="ru-RU" dirty="0" smtClean="0">
                <a:latin typeface="Bahnschrift Condensed" panose="020B0502040204020203" pitchFamily="34" charset="0"/>
              </a:rPr>
              <a:t> </a:t>
            </a:r>
            <a:endParaRPr lang="ru-RU" dirty="0" smtClean="0">
              <a:latin typeface="Bahnschrift Condensed" panose="020B0502040204020203" pitchFamily="34" charset="0"/>
            </a:endParaRPr>
          </a:p>
          <a:p>
            <a:r>
              <a:rPr lang="ru-RU" dirty="0" smtClean="0">
                <a:latin typeface="Bahnschrift Condensed" panose="020B0502040204020203" pitchFamily="34" charset="0"/>
              </a:rPr>
              <a:t>Лук </a:t>
            </a:r>
          </a:p>
          <a:p>
            <a:r>
              <a:rPr lang="ru-RU" dirty="0" smtClean="0">
                <a:latin typeface="Bahnschrift Condensed" panose="020B0502040204020203" pitchFamily="34" charset="0"/>
              </a:rPr>
              <a:t>Персик </a:t>
            </a:r>
            <a:endParaRPr lang="ru-RU" dirty="0">
              <a:latin typeface="Bahnschrift Condensed" panose="020B0502040204020203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061923" y="1961374"/>
            <a:ext cx="3316867" cy="80934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009572" y="4518868"/>
            <a:ext cx="2411511" cy="42683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515233" y="4135273"/>
            <a:ext cx="2799928" cy="1224136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691061" y="5805264"/>
            <a:ext cx="2448272" cy="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122988" y="3700511"/>
            <a:ext cx="3329699" cy="126258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174704" y="1910149"/>
            <a:ext cx="3277983" cy="44064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054391" y="4082919"/>
            <a:ext cx="3302928" cy="14087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1990627" y="3657148"/>
            <a:ext cx="3366692" cy="84959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2174704" y="3194544"/>
            <a:ext cx="3295396" cy="1212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2447636" y="2357418"/>
            <a:ext cx="2909683" cy="41475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Знаки препинания на прозрачном фоне. Обсуждение на LiveInternet - 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215416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317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Put the things in to the right shop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2060848"/>
            <a:ext cx="3036952" cy="424847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Bahnschrift Condensed" panose="020B0502040204020203" pitchFamily="34" charset="0"/>
              </a:rPr>
              <a:t>Grapes    </a:t>
            </a:r>
            <a:endParaRPr lang="en-US" dirty="0">
              <a:latin typeface="Bahnschrift Condensed" panose="020B0502040204020203" pitchFamily="34" charset="0"/>
            </a:endParaRPr>
          </a:p>
          <a:p>
            <a:r>
              <a:rPr lang="en-US" dirty="0" smtClean="0">
                <a:latin typeface="Bahnschrift Condensed" panose="020B0502040204020203" pitchFamily="34" charset="0"/>
              </a:rPr>
              <a:t>Sausages </a:t>
            </a:r>
            <a:endParaRPr lang="en-US" dirty="0">
              <a:latin typeface="Bahnschrift Condensed" panose="020B0502040204020203" pitchFamily="34" charset="0"/>
            </a:endParaRPr>
          </a:p>
          <a:p>
            <a:r>
              <a:rPr lang="en-US" dirty="0">
                <a:latin typeface="Bahnschrift Condensed" panose="020B0502040204020203" pitchFamily="34" charset="0"/>
              </a:rPr>
              <a:t>Cucumber </a:t>
            </a:r>
          </a:p>
          <a:p>
            <a:r>
              <a:rPr lang="en-US" dirty="0" smtClean="0">
                <a:latin typeface="Bahnschrift Condensed" panose="020B0502040204020203" pitchFamily="34" charset="0"/>
              </a:rPr>
              <a:t>Beef </a:t>
            </a:r>
            <a:r>
              <a:rPr lang="en-US" dirty="0" smtClean="0">
                <a:latin typeface="Bahnschrift Condensed" panose="020B0502040204020203" pitchFamily="34" charset="0"/>
              </a:rPr>
              <a:t> </a:t>
            </a:r>
            <a:endParaRPr lang="en-US" dirty="0">
              <a:latin typeface="Bahnschrift Condensed" panose="020B0502040204020203" pitchFamily="34" charset="0"/>
            </a:endParaRPr>
          </a:p>
          <a:p>
            <a:r>
              <a:rPr lang="en-US" dirty="0" smtClean="0">
                <a:latin typeface="Bahnschrift Condensed" panose="020B0502040204020203" pitchFamily="34" charset="0"/>
              </a:rPr>
              <a:t>Sour cream </a:t>
            </a:r>
            <a:endParaRPr lang="en-US" dirty="0">
              <a:latin typeface="Bahnschrift Condensed" panose="020B0502040204020203" pitchFamily="34" charset="0"/>
            </a:endParaRPr>
          </a:p>
          <a:p>
            <a:r>
              <a:rPr lang="en-US" dirty="0" smtClean="0">
                <a:latin typeface="Bahnschrift Condensed" panose="020B0502040204020203" pitchFamily="34" charset="0"/>
              </a:rPr>
              <a:t>Pork </a:t>
            </a:r>
            <a:r>
              <a:rPr lang="en-US" dirty="0" smtClean="0">
                <a:latin typeface="Bahnschrift Condensed" panose="020B0502040204020203" pitchFamily="34" charset="0"/>
              </a:rPr>
              <a:t> </a:t>
            </a:r>
            <a:endParaRPr lang="en-US" dirty="0">
              <a:latin typeface="Bahnschrift Condensed" panose="020B0502040204020203" pitchFamily="34" charset="0"/>
            </a:endParaRPr>
          </a:p>
          <a:p>
            <a:r>
              <a:rPr lang="en-US" dirty="0" smtClean="0">
                <a:latin typeface="Bahnschrift Condensed" panose="020B0502040204020203" pitchFamily="34" charset="0"/>
              </a:rPr>
              <a:t>Pudding </a:t>
            </a:r>
            <a:r>
              <a:rPr lang="en-US" dirty="0" smtClean="0">
                <a:latin typeface="Bahnschrift Condensed" panose="020B0502040204020203" pitchFamily="34" charset="0"/>
              </a:rPr>
              <a:t> </a:t>
            </a:r>
            <a:endParaRPr lang="en-US" dirty="0">
              <a:latin typeface="Bahnschrift Condensed" panose="020B0502040204020203" pitchFamily="34" charset="0"/>
            </a:endParaRPr>
          </a:p>
          <a:p>
            <a:r>
              <a:rPr lang="en-US" dirty="0" smtClean="0">
                <a:latin typeface="Bahnschrift Condensed" panose="020B0502040204020203" pitchFamily="34" charset="0"/>
              </a:rPr>
              <a:t>Peach </a:t>
            </a:r>
            <a:endParaRPr lang="ru-RU" dirty="0">
              <a:latin typeface="Bahnschrift Condensed" panose="020B0502040204020203" pitchFamily="34" charset="0"/>
            </a:endParaRPr>
          </a:p>
          <a:p>
            <a:r>
              <a:rPr lang="en-US" dirty="0" smtClean="0">
                <a:latin typeface="Bahnschrift Condensed" panose="020B0502040204020203" pitchFamily="34" charset="0"/>
              </a:rPr>
              <a:t>Yogurt </a:t>
            </a:r>
            <a:endParaRPr lang="en-US" dirty="0">
              <a:latin typeface="Bahnschrift Condensed" panose="020B0502040204020203" pitchFamily="34" charset="0"/>
            </a:endParaRPr>
          </a:p>
          <a:p>
            <a:endParaRPr lang="ru-RU" dirty="0"/>
          </a:p>
        </p:txBody>
      </p:sp>
      <p:pic>
        <p:nvPicPr>
          <p:cNvPr id="1026" name="Picture 2" descr="Sticker-store GIFs - Get the best GIF on GIPHY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587" y="1390386"/>
            <a:ext cx="1685925" cy="168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03119" y="2942687"/>
            <a:ext cx="2262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Bahnschrift Condensed" panose="020B0502040204020203" pitchFamily="34" charset="0"/>
              </a:rPr>
              <a:t>Greengrocer’s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1028" name="Picture 4" descr="Sticker-store GIFs - Get the best GIF on GIPHY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234" y="3074493"/>
            <a:ext cx="1731958" cy="173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Sticker-store GIFs - Get the best GIF on GIPHY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370" y="4653136"/>
            <a:ext cx="1731958" cy="1731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143153" y="4455162"/>
            <a:ext cx="2262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  <a:latin typeface="Bahnschrift Condensed" panose="020B0502040204020203" pitchFamily="34" charset="0"/>
              </a:rPr>
              <a:t>Dairy shop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92802" y="4643133"/>
            <a:ext cx="22627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Bahnschrift Condensed" panose="020B0502040204020203" pitchFamily="34" charset="0"/>
              </a:rPr>
              <a:t>Butcher’s</a:t>
            </a:r>
            <a:endParaRPr lang="ru-RU" sz="2000" dirty="0">
              <a:solidFill>
                <a:srgbClr val="FF0000"/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1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16185E-6 L 4.44444E-6 0.01086 C 4.44444E-6 0.01572 0.10781 0.02196 0.196 0.02196 L 0.39236 0.02196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18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8.67052E-7 L -3.88889E-6 0.12601 C -3.88889E-6 0.1822 0.04983 0.25179 0.09046 0.25179 L 0.18108 0.25179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5" y="125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3526E-6 L 4.72222E-6 -0.01896 C 4.72222E-6 -0.02728 0.09982 -0.03745 0.1809 -0.03745 L 0.36232 -0.03745 " pathEditMode="relative" rAng="0" ptsTypes="FfFF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8" y="-18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62428E-7 L 5.55556E-7 0.04624 C 5.55556E-7 0.06682 0.06424 0.09272 0.11667 0.09272 L 0.23351 0.09272 " pathEditMode="relative" rAng="0" ptsTypes="FfFF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46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9711E-6 L -2.22222E-6 0.1408 C -2.22222E-6 0.20439 0.10573 0.28277 0.19236 0.28277 L 0.38525 0.28277 " pathEditMode="relative" rAng="0" ptsTypes="FfFF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53" y="14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02936 L 4.44444E-6 -0.06821 C 4.44444E-6 -0.08555 0.06093 -0.10636 0.11093 -0.10636 L 0.22222 -0.10636 " pathEditMode="relative" rAng="0" ptsTypes="FfFF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11" y="-3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32948E-6 L 0 0.02359 C 0 0.03399 0.1217 0.04717 0.22101 0.04717 L 0.44201 0.04717 " pathEditMode="relative" rAng="0" ptsTypes="FfFF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01" y="2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32948E-6 L 0 0.02359 C 0 0.03399 0.1217 0.04717 0.22101 0.04717 L 0.44201 0.04717 " pathEditMode="relative" rAng="0" ptsTypes="FfFF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01" y="2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4624E-6 L -2.77778E-6 -0.0215 C -2.77778E-6 -0.03075 0.11615 -0.04208 0.21077 -0.04208 L 0.42205 -0.04208 " pathEditMode="relative" rAng="0" ptsTypes="FfFF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4" y="-2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993580">
            <a:off x="590061" y="2371612"/>
            <a:ext cx="7243798" cy="1828090"/>
          </a:xfrm>
        </p:spPr>
        <p:txBody>
          <a:bodyPr/>
          <a:lstStyle/>
          <a:p>
            <a:r>
              <a:rPr lang="en-US" dirty="0" smtClean="0">
                <a:latin typeface="Algerian" panose="04020705040A02060702" pitchFamily="82" charset="0"/>
              </a:rPr>
              <a:t>Let’s have a break </a:t>
            </a:r>
            <a:r>
              <a:rPr lang="en-US" dirty="0" smtClean="0">
                <a:latin typeface="Algerian" panose="04020705040A02060702" pitchFamily="82" charset="0"/>
              </a:rPr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Free Sun Gif Transparent, Download Free Sun Gif Transparent png images,  Free ClipArts on Clipart Library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08720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alling Snowflakes Transparent GIF by DP Animation Make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4" y="-143343"/>
            <a:ext cx="91216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oving Cloud 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068960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026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ernard MT Condensed" panose="02050806060905020404" pitchFamily="18" charset="0"/>
              </a:rPr>
              <a:t>Some and Any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094325"/>
              </p:ext>
            </p:extLst>
          </p:nvPr>
        </p:nvGraphicFramePr>
        <p:xfrm>
          <a:off x="1463675" y="2119313"/>
          <a:ext cx="2460253" cy="3469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0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5664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Bahnschrift Condensed" panose="020B0502040204020203" pitchFamily="34" charset="0"/>
                        </a:rPr>
                        <a:t>SOME</a:t>
                      </a:r>
                      <a:endParaRPr lang="ru-RU" sz="3200" dirty="0">
                        <a:latin typeface="Bahnschrift Condensed" panose="020B0502040204020203" pitchFamily="34" charset="0"/>
                      </a:endParaRP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6642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+mj-lt"/>
                        </a:rPr>
                        <a:t>Affirmative </a:t>
                      </a:r>
                      <a:endParaRPr lang="ru-RU" sz="32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6642">
                <a:tc>
                  <a:txBody>
                    <a:bodyPr/>
                    <a:lstStyle/>
                    <a:p>
                      <a:r>
                        <a:rPr lang="en-US" sz="3200" dirty="0" smtClean="0">
                          <a:latin typeface="+mj-lt"/>
                        </a:rPr>
                        <a:t>Requests </a:t>
                      </a:r>
                      <a:endParaRPr lang="ru-RU" sz="32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7923699"/>
              </p:ext>
            </p:extLst>
          </p:nvPr>
        </p:nvGraphicFramePr>
        <p:xfrm>
          <a:off x="4860032" y="2132856"/>
          <a:ext cx="2460253" cy="3469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0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56642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Bahnschrift Condensed" panose="020B0502040204020203" pitchFamily="34" charset="0"/>
                        </a:rPr>
                        <a:t>Any</a:t>
                      </a:r>
                      <a:r>
                        <a:rPr lang="en-US" sz="3200" baseline="0" dirty="0" smtClean="0">
                          <a:latin typeface="Bahnschrift Condensed" panose="020B0502040204020203" pitchFamily="34" charset="0"/>
                        </a:rPr>
                        <a:t> </a:t>
                      </a:r>
                      <a:endParaRPr lang="ru-RU" sz="3200" dirty="0">
                        <a:latin typeface="Bahnschrift Condensed" panose="020B0502040204020203" pitchFamily="34" charset="0"/>
                      </a:endParaRPr>
                    </a:p>
                  </a:txBody>
                  <a:tcPr>
                    <a:solidFill>
                      <a:schemeClr val="bg2">
                        <a:lumMod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664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+mj-lt"/>
                        </a:rPr>
                        <a:t>Negative 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5664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+mj-lt"/>
                        </a:rPr>
                        <a:t>Interrogative</a:t>
                      </a:r>
                      <a:r>
                        <a:rPr lang="en-US" sz="2800" baseline="0" dirty="0" smtClean="0">
                          <a:latin typeface="+mj-lt"/>
                        </a:rPr>
                        <a:t> 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Плюс 5"/>
          <p:cNvSpPr/>
          <p:nvPr/>
        </p:nvSpPr>
        <p:spPr>
          <a:xfrm>
            <a:off x="2159732" y="3816522"/>
            <a:ext cx="504056" cy="40456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5508104" y="3816522"/>
            <a:ext cx="504056" cy="40456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правка 7">
            <a:hlinkClick r:id="" action="ppaction://noaction" highlightClick="1"/>
          </p:cNvPr>
          <p:cNvSpPr/>
          <p:nvPr/>
        </p:nvSpPr>
        <p:spPr>
          <a:xfrm>
            <a:off x="5508104" y="5013176"/>
            <a:ext cx="504056" cy="360040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AutoShape 2" descr="Смайлик-эмодзи ☛🏽 'Черный указатель вправо (средний тон)' ВК, Инстаграм,  WhatsApp: код смайла, значение и расшифровка эмодз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Смайлик-эмодзи ☛🏽 'Черный указатель вправо (средний тон)' ВК, Инстаграм,  WhatsApp: код смайла, значение и расшифровка эмодз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6" descr="Смайлик-эмодзи ☛🏽 'Черный указатель вправо (средний тон)' ВК, Инстаграм,  WhatsApp: код смайла, значение и расшифровка эмодз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8" descr="Смайлик-эмодзи 🙏🏼 'Сложенные руки: светлый тон кожи' ВК (ВКонтакте),  Инстаграм, Ватсап: код смайла, значение и расшифровка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094" y="4960406"/>
            <a:ext cx="569713" cy="55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216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191</TotalTime>
  <Words>61</Words>
  <Application>Microsoft Office PowerPoint</Application>
  <PresentationFormat>Экран (4:3)</PresentationFormat>
  <Paragraphs>44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5" baseType="lpstr">
      <vt:lpstr>Algerian</vt:lpstr>
      <vt:lpstr>Arial</vt:lpstr>
      <vt:lpstr>Bahnschrift Condensed</vt:lpstr>
      <vt:lpstr>Bernard MT Condensed</vt:lpstr>
      <vt:lpstr>Brush Script MT</vt:lpstr>
      <vt:lpstr>Constantia</vt:lpstr>
      <vt:lpstr>Franklin Gothic Book</vt:lpstr>
      <vt:lpstr>Rage Italic</vt:lpstr>
      <vt:lpstr>Кнопка</vt:lpstr>
      <vt:lpstr>Good morning </vt:lpstr>
      <vt:lpstr>Презентация PowerPoint</vt:lpstr>
      <vt:lpstr>Guess the translation</vt:lpstr>
      <vt:lpstr>Put the things in to the right shop</vt:lpstr>
      <vt:lpstr>Let’s have a break  </vt:lpstr>
      <vt:lpstr>Some and Any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Good morning </dc:title>
  <dc:creator>Mira</dc:creator>
  <cp:lastModifiedBy>3</cp:lastModifiedBy>
  <cp:revision>19</cp:revision>
  <dcterms:created xsi:type="dcterms:W3CDTF">2023-12-12T10:02:35Z</dcterms:created>
  <dcterms:modified xsi:type="dcterms:W3CDTF">2023-12-15T01:50:00Z</dcterms:modified>
</cp:coreProperties>
</file>