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87" r:id="rId5"/>
    <p:sldId id="263" r:id="rId6"/>
    <p:sldId id="262" r:id="rId7"/>
    <p:sldId id="265" r:id="rId8"/>
    <p:sldId id="266" r:id="rId9"/>
    <p:sldId id="267" r:id="rId10"/>
    <p:sldId id="268" r:id="rId11"/>
    <p:sldId id="271" r:id="rId12"/>
    <p:sldId id="272" r:id="rId13"/>
    <p:sldId id="273" r:id="rId14"/>
    <p:sldId id="274" r:id="rId15"/>
    <p:sldId id="275" r:id="rId16"/>
    <p:sldId id="277" r:id="rId17"/>
    <p:sldId id="282" r:id="rId18"/>
    <p:sldId id="281" r:id="rId19"/>
    <p:sldId id="280" r:id="rId20"/>
    <p:sldId id="279" r:id="rId21"/>
    <p:sldId id="278" r:id="rId22"/>
    <p:sldId id="276" r:id="rId23"/>
    <p:sldId id="283" r:id="rId24"/>
    <p:sldId id="284" r:id="rId25"/>
    <p:sldId id="269" r:id="rId26"/>
    <p:sldId id="270" r:id="rId27"/>
    <p:sldId id="286" r:id="rId28"/>
    <p:sldId id="26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728" autoAdjust="0"/>
  </p:normalViewPr>
  <p:slideViewPr>
    <p:cSldViewPr>
      <p:cViewPr>
        <p:scale>
          <a:sx n="91" d="100"/>
          <a:sy n="91" d="100"/>
        </p:scale>
        <p:origin x="84" y="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3" Type="http://schemas.openxmlformats.org/officeDocument/2006/relationships/slide" Target="../slides/slide8.xml"/><Relationship Id="rId7" Type="http://schemas.openxmlformats.org/officeDocument/2006/relationships/slide" Target="../slides/slide27.xml"/><Relationship Id="rId2" Type="http://schemas.openxmlformats.org/officeDocument/2006/relationships/slide" Target="../slides/slide7.xml"/><Relationship Id="rId1" Type="http://schemas.openxmlformats.org/officeDocument/2006/relationships/slide" Target="../slides/slide3.xml"/><Relationship Id="rId6" Type="http://schemas.openxmlformats.org/officeDocument/2006/relationships/slide" Target="../slides/slide26.xml"/><Relationship Id="rId5" Type="http://schemas.openxmlformats.org/officeDocument/2006/relationships/slide" Target="../slides/slide25.xml"/><Relationship Id="rId4" Type="http://schemas.openxmlformats.org/officeDocument/2006/relationships/slide" Target="../slides/slide9.xml"/><Relationship Id="rId9" Type="http://schemas.openxmlformats.org/officeDocument/2006/relationships/slide" Target="../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A6F2C1-F2D1-4B42-907E-7ABBD6807BFE}" type="doc">
      <dgm:prSet loTypeId="urn:microsoft.com/office/officeart/2005/8/layout/bProcess2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B4E4CE4-F58D-44C6-BA1D-8AA81215B42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rId1" action="ppaction://hlinksldjump"/>
            </a:rPr>
            <a:t>«Логические вопросы»</a:t>
          </a:r>
          <a:endParaRPr lang="ru-RU" sz="20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gm:t>
    </dgm:pt>
    <dgm:pt modelId="{5B1AE007-F8F3-41E8-A3C2-67CE33DAB012}" type="parTrans" cxnId="{B4D40FFA-978D-4DE4-9C9F-A373DBCAA8F0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C4E1025-4A2E-40CC-829D-5A5F0C6EA66E}" type="sibTrans" cxnId="{B4D40FFA-978D-4DE4-9C9F-A373DBCAA8F0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EBFC56-A686-407F-AD6D-9DBFDE80BBC3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rId2" action="ppaction://hlinksldjump"/>
            </a:rPr>
            <a:t>«Реклама предмета»</a:t>
          </a:r>
          <a:endParaRPr lang="ru-RU" sz="20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gm:t>
    </dgm:pt>
    <dgm:pt modelId="{B7A9B555-8F21-46AE-8C1F-D6A657DC44CF}" type="parTrans" cxnId="{3542EB6F-99E3-4999-BEE8-58AEC13C36AF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E2C76ED-DD3C-4CA2-9AB3-159E3008B278}" type="sibTrans" cxnId="{3542EB6F-99E3-4999-BEE8-58AEC13C36AF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2F5FF5-3368-429C-94E7-F7DAF2B0697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rId3" action="ppaction://hlinksldjump"/>
            </a:rPr>
            <a:t>«Живая буква»</a:t>
          </a:r>
          <a:endParaRPr lang="ru-RU" sz="20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gm:t>
    </dgm:pt>
    <dgm:pt modelId="{ECC70754-9555-4E11-B7BC-CD5D0771DA66}" type="parTrans" cxnId="{08C0BC7D-E1A5-4684-BF37-9441D4633492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C215DA9-750B-4FF1-90F8-A26256F36BEA}" type="sibTrans" cxnId="{08C0BC7D-E1A5-4684-BF37-9441D4633492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050044-27CD-4B56-A09E-95AAEE78747E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rId4" action="ppaction://hlinksldjump"/>
            </a:rPr>
            <a:t>Физминутка</a:t>
          </a:r>
          <a:endParaRPr lang="ru-RU" sz="20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gm:t>
    </dgm:pt>
    <dgm:pt modelId="{5222E5F3-11DB-4A06-A0F2-B88416898140}" type="parTrans" cxnId="{CCB571D7-D91F-4C74-8BFF-AC1C66572CD6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BA3AFF-E1B4-4CC2-BA90-D5A8DF7161B4}" type="sibTrans" cxnId="{CCB571D7-D91F-4C74-8BFF-AC1C66572CD6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67E0AD-E74B-4FF5-84E8-31B5993C979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rId5" action="ppaction://hlinksldjump"/>
            </a:rPr>
            <a:t>«Составь слова»</a:t>
          </a:r>
          <a:endParaRPr lang="ru-RU" sz="20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gm:t>
    </dgm:pt>
    <dgm:pt modelId="{555A1206-15D8-464D-853F-7B8B84E195F0}" type="parTrans" cxnId="{7CC8D764-6332-402D-A22E-9FB2CEB440E4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465706-302A-4DD1-B12E-069D24AB1D61}" type="sibTrans" cxnId="{7CC8D764-6332-402D-A22E-9FB2CEB440E4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080C258-724C-4BB1-89F1-643D9768736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rId6" action="ppaction://hlinksldjump"/>
            </a:rPr>
            <a:t>«Сломанный телефон»</a:t>
          </a:r>
          <a:endParaRPr lang="ru-RU" sz="20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gm:t>
    </dgm:pt>
    <dgm:pt modelId="{58C04A92-0D01-4423-A41A-8FC2EF57A820}" type="parTrans" cxnId="{709C3BEE-CADE-408E-AF52-F1EAF0D1EAAF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A2E458-41F5-4E3F-979D-5C704B035CB1}" type="sibTrans" cxnId="{709C3BEE-CADE-408E-AF52-F1EAF0D1EAAF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8B16C6-80E9-41A7-B5AD-3E3084369A5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rId7" action="ppaction://hlinksldjump"/>
            </a:rPr>
            <a:t>«Похвали»</a:t>
          </a:r>
          <a:endParaRPr lang="ru-RU" sz="20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gm:t>
    </dgm:pt>
    <dgm:pt modelId="{815B6B03-1F72-4619-8464-9BF17053768D}" type="parTrans" cxnId="{73053058-3F85-4D85-B20D-2784024786D4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C06CB67-C41C-4D4B-908C-C62AE08901CE}" type="sibTrans" cxnId="{73053058-3F85-4D85-B20D-2784024786D4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7D76BDC-F19F-4A50-BE70-3A142EE823B2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rId8" action="ppaction://hlinksldjump"/>
            </a:rPr>
            <a:t>«Устами младенца»</a:t>
          </a:r>
          <a:endParaRPr lang="ru-RU" sz="20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gm:t>
    </dgm:pt>
    <dgm:pt modelId="{CE8EDFE8-5DCF-4AF0-A75C-88A4EF0E1D67}" type="parTrans" cxnId="{574AFC93-79E4-40B8-9EF4-708C29016AE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AFBD75-EBAE-4411-945D-6DFF1B98E3BD}" type="sibTrans" cxnId="{574AFC93-79E4-40B8-9EF4-708C29016AE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800CC9-E5EB-4621-8ED6-70BC8CEED890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rId9" action="ppaction://hlinksldjump"/>
            </a:rPr>
            <a:t>«Угадай пословицу»</a:t>
          </a:r>
          <a:endParaRPr lang="ru-RU" sz="2000" b="1" dirty="0" smtClean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gm:t>
    </dgm:pt>
    <dgm:pt modelId="{D8A0BB9B-91A2-4F4C-B38A-A67C0900AD08}" type="parTrans" cxnId="{9465729E-9A18-4059-B3A2-7478112D649E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ABCCD5-C2B3-402B-863C-5A3DA7C9156C}" type="sibTrans" cxnId="{9465729E-9A18-4059-B3A2-7478112D649E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7A653B7-9439-4293-84E1-F1D16E886B70}" type="pres">
      <dgm:prSet presAssocID="{64A6F2C1-F2D1-4B42-907E-7ABBD6807BFE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8BF0E2B-70F2-4EFB-ABEF-396405B3ACFE}" type="pres">
      <dgm:prSet presAssocID="{2B4E4CE4-F58D-44C6-BA1D-8AA81215B42E}" presName="firstNode" presStyleLbl="node1" presStyleIdx="0" presStyleCnt="9" custScaleX="138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115F2-CC6F-486B-8D98-D5FF803983E5}" type="pres">
      <dgm:prSet presAssocID="{AC4E1025-4A2E-40CC-829D-5A5F0C6EA66E}" presName="sibTrans" presStyleLbl="sibTrans2D1" presStyleIdx="0" presStyleCnt="8"/>
      <dgm:spPr/>
      <dgm:t>
        <a:bodyPr/>
        <a:lstStyle/>
        <a:p>
          <a:endParaRPr lang="ru-RU"/>
        </a:p>
      </dgm:t>
    </dgm:pt>
    <dgm:pt modelId="{CBCE4B0D-3EF3-44DC-9596-8A442F6263AA}" type="pres">
      <dgm:prSet presAssocID="{07D76BDC-F19F-4A50-BE70-3A142EE823B2}" presName="middleNode" presStyleCnt="0"/>
      <dgm:spPr/>
    </dgm:pt>
    <dgm:pt modelId="{679F788B-6EFA-4760-85DD-9022883D4DA2}" type="pres">
      <dgm:prSet presAssocID="{07D76BDC-F19F-4A50-BE70-3A142EE823B2}" presName="padding" presStyleLbl="node1" presStyleIdx="0" presStyleCnt="9"/>
      <dgm:spPr/>
    </dgm:pt>
    <dgm:pt modelId="{039B51CB-7600-4137-83A4-EC75ADA292AD}" type="pres">
      <dgm:prSet presAssocID="{07D76BDC-F19F-4A50-BE70-3A142EE823B2}" presName="shape" presStyleLbl="node1" presStyleIdx="1" presStyleCnt="9" custScaleX="201940" custScaleY="138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508652-04CC-4167-BA5C-029E086FC585}" type="pres">
      <dgm:prSet presAssocID="{EDAFBD75-EBAE-4411-945D-6DFF1B98E3BD}" presName="sibTrans" presStyleLbl="sibTrans2D1" presStyleIdx="1" presStyleCnt="8"/>
      <dgm:spPr/>
      <dgm:t>
        <a:bodyPr/>
        <a:lstStyle/>
        <a:p>
          <a:endParaRPr lang="ru-RU"/>
        </a:p>
      </dgm:t>
    </dgm:pt>
    <dgm:pt modelId="{87966DE8-3A7E-4962-83EF-F838EBB0093C}" type="pres">
      <dgm:prSet presAssocID="{74EBFC56-A686-407F-AD6D-9DBFDE80BBC3}" presName="middleNode" presStyleCnt="0"/>
      <dgm:spPr/>
    </dgm:pt>
    <dgm:pt modelId="{C4942343-C52E-4E4F-9F00-5F0BA6A8D777}" type="pres">
      <dgm:prSet presAssocID="{74EBFC56-A686-407F-AD6D-9DBFDE80BBC3}" presName="padding" presStyleLbl="node1" presStyleIdx="1" presStyleCnt="9"/>
      <dgm:spPr/>
    </dgm:pt>
    <dgm:pt modelId="{108DAEBD-EF54-4ED5-94F1-EA795C0358C5}" type="pres">
      <dgm:prSet presAssocID="{74EBFC56-A686-407F-AD6D-9DBFDE80BBC3}" presName="shape" presStyleLbl="node1" presStyleIdx="2" presStyleCnt="9" custScaleX="201940" custScaleY="138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DADA12-1FC0-4CCC-BEA8-F03A6FB80F2D}" type="pres">
      <dgm:prSet presAssocID="{6E2C76ED-DD3C-4CA2-9AB3-159E3008B278}" presName="sibTrans" presStyleLbl="sibTrans2D1" presStyleIdx="2" presStyleCnt="8"/>
      <dgm:spPr/>
      <dgm:t>
        <a:bodyPr/>
        <a:lstStyle/>
        <a:p>
          <a:endParaRPr lang="ru-RU"/>
        </a:p>
      </dgm:t>
    </dgm:pt>
    <dgm:pt modelId="{676E81E1-DE97-4A47-8028-310A3FA8B0FE}" type="pres">
      <dgm:prSet presAssocID="{EB2F5FF5-3368-429C-94E7-F7DAF2B0697E}" presName="middleNode" presStyleCnt="0"/>
      <dgm:spPr/>
    </dgm:pt>
    <dgm:pt modelId="{A208DFB9-B81B-4F8A-9281-B7457F5C9BC3}" type="pres">
      <dgm:prSet presAssocID="{EB2F5FF5-3368-429C-94E7-F7DAF2B0697E}" presName="padding" presStyleLbl="node1" presStyleIdx="2" presStyleCnt="9"/>
      <dgm:spPr/>
    </dgm:pt>
    <dgm:pt modelId="{07ACC85A-8E0F-4680-980A-E951DEE1122D}" type="pres">
      <dgm:prSet presAssocID="{EB2F5FF5-3368-429C-94E7-F7DAF2B0697E}" presName="shape" presStyleLbl="node1" presStyleIdx="3" presStyleCnt="9" custScaleX="201940" custScaleY="138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7A2E88-0907-405D-A5FA-9FAD45066388}" type="pres">
      <dgm:prSet presAssocID="{0C215DA9-750B-4FF1-90F8-A26256F36BEA}" presName="sibTrans" presStyleLbl="sibTrans2D1" presStyleIdx="3" presStyleCnt="8"/>
      <dgm:spPr/>
      <dgm:t>
        <a:bodyPr/>
        <a:lstStyle/>
        <a:p>
          <a:endParaRPr lang="ru-RU"/>
        </a:p>
      </dgm:t>
    </dgm:pt>
    <dgm:pt modelId="{01E8AC45-2E5C-42B4-B2E3-7E208BA3F6EE}" type="pres">
      <dgm:prSet presAssocID="{D0050044-27CD-4B56-A09E-95AAEE78747E}" presName="middleNode" presStyleCnt="0"/>
      <dgm:spPr/>
    </dgm:pt>
    <dgm:pt modelId="{E02F8276-658B-42D2-9846-F45F35A8DD2C}" type="pres">
      <dgm:prSet presAssocID="{D0050044-27CD-4B56-A09E-95AAEE78747E}" presName="padding" presStyleLbl="node1" presStyleIdx="3" presStyleCnt="9"/>
      <dgm:spPr/>
    </dgm:pt>
    <dgm:pt modelId="{34ED6BA5-927A-4B9B-8A73-9BC81E189495}" type="pres">
      <dgm:prSet presAssocID="{D0050044-27CD-4B56-A09E-95AAEE78747E}" presName="shape" presStyleLbl="node1" presStyleIdx="4" presStyleCnt="9" custScaleX="201940" custScaleY="138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06590-10A4-4D3D-9D19-6965B7A7271B}" type="pres">
      <dgm:prSet presAssocID="{5DBA3AFF-E1B4-4CC2-BA90-D5A8DF7161B4}" presName="sibTrans" presStyleLbl="sibTrans2D1" presStyleIdx="4" presStyleCnt="8"/>
      <dgm:spPr/>
      <dgm:t>
        <a:bodyPr/>
        <a:lstStyle/>
        <a:p>
          <a:endParaRPr lang="ru-RU"/>
        </a:p>
      </dgm:t>
    </dgm:pt>
    <dgm:pt modelId="{AE9C1B44-2272-4405-905E-035964A879F1}" type="pres">
      <dgm:prSet presAssocID="{AF800CC9-E5EB-4621-8ED6-70BC8CEED890}" presName="middleNode" presStyleCnt="0"/>
      <dgm:spPr/>
    </dgm:pt>
    <dgm:pt modelId="{6EFC8C19-6DB3-4362-9212-41BC6A9C346F}" type="pres">
      <dgm:prSet presAssocID="{AF800CC9-E5EB-4621-8ED6-70BC8CEED890}" presName="padding" presStyleLbl="node1" presStyleIdx="4" presStyleCnt="9"/>
      <dgm:spPr/>
    </dgm:pt>
    <dgm:pt modelId="{C1E30520-F45E-4D52-8D0E-5D93F8B73B30}" type="pres">
      <dgm:prSet presAssocID="{AF800CC9-E5EB-4621-8ED6-70BC8CEED890}" presName="shape" presStyleLbl="node1" presStyleIdx="5" presStyleCnt="9" custScaleX="201940" custScaleY="138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B43AD-C185-4D3F-8B56-780AD53452A1}" type="pres">
      <dgm:prSet presAssocID="{35ABCCD5-C2B3-402B-863C-5A3DA7C9156C}" presName="sibTrans" presStyleLbl="sibTrans2D1" presStyleIdx="5" presStyleCnt="8"/>
      <dgm:spPr/>
      <dgm:t>
        <a:bodyPr/>
        <a:lstStyle/>
        <a:p>
          <a:endParaRPr lang="ru-RU"/>
        </a:p>
      </dgm:t>
    </dgm:pt>
    <dgm:pt modelId="{99DDAAD4-1D62-4005-A5EF-34ECE93BEDCB}" type="pres">
      <dgm:prSet presAssocID="{C267E0AD-E74B-4FF5-84E8-31B5993C9795}" presName="middleNode" presStyleCnt="0"/>
      <dgm:spPr/>
    </dgm:pt>
    <dgm:pt modelId="{824A6CA8-4859-4CF5-BEED-48971BB12530}" type="pres">
      <dgm:prSet presAssocID="{C267E0AD-E74B-4FF5-84E8-31B5993C9795}" presName="padding" presStyleLbl="node1" presStyleIdx="5" presStyleCnt="9"/>
      <dgm:spPr/>
    </dgm:pt>
    <dgm:pt modelId="{4E1FA2BB-1EC8-4B91-8B50-87C6BFF5CAD5}" type="pres">
      <dgm:prSet presAssocID="{C267E0AD-E74B-4FF5-84E8-31B5993C9795}" presName="shape" presStyleLbl="node1" presStyleIdx="6" presStyleCnt="9" custScaleX="201940" custScaleY="138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74A33F-3F98-4DD0-A97A-E9A52A95540C}" type="pres">
      <dgm:prSet presAssocID="{2A465706-302A-4DD1-B12E-069D24AB1D61}" presName="sibTrans" presStyleLbl="sibTrans2D1" presStyleIdx="6" presStyleCnt="8"/>
      <dgm:spPr/>
      <dgm:t>
        <a:bodyPr/>
        <a:lstStyle/>
        <a:p>
          <a:endParaRPr lang="ru-RU"/>
        </a:p>
      </dgm:t>
    </dgm:pt>
    <dgm:pt modelId="{8DCACBA4-FBB2-4212-B1BD-4219964E29B1}" type="pres">
      <dgm:prSet presAssocID="{6080C258-724C-4BB1-89F1-643D97687360}" presName="middleNode" presStyleCnt="0"/>
      <dgm:spPr/>
    </dgm:pt>
    <dgm:pt modelId="{709329CF-7A99-4BCC-8E13-3DC5A3BEC431}" type="pres">
      <dgm:prSet presAssocID="{6080C258-724C-4BB1-89F1-643D97687360}" presName="padding" presStyleLbl="node1" presStyleIdx="6" presStyleCnt="9"/>
      <dgm:spPr/>
    </dgm:pt>
    <dgm:pt modelId="{85D33E63-E590-4A44-AE35-04CF56E5ACAE}" type="pres">
      <dgm:prSet presAssocID="{6080C258-724C-4BB1-89F1-643D97687360}" presName="shape" presStyleLbl="node1" presStyleIdx="7" presStyleCnt="9" custScaleX="201940" custScaleY="138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5A57F-958F-4ECD-A378-B964305DB861}" type="pres">
      <dgm:prSet presAssocID="{2AA2E458-41F5-4E3F-979D-5C704B035CB1}" presName="sibTrans" presStyleLbl="sibTrans2D1" presStyleIdx="7" presStyleCnt="8"/>
      <dgm:spPr/>
      <dgm:t>
        <a:bodyPr/>
        <a:lstStyle/>
        <a:p>
          <a:endParaRPr lang="ru-RU"/>
        </a:p>
      </dgm:t>
    </dgm:pt>
    <dgm:pt modelId="{9183F1ED-B7F5-4B7C-A38D-31741A63D42B}" type="pres">
      <dgm:prSet presAssocID="{3D8B16C6-80E9-41A7-B5AD-3E3084369A5B}" presName="lastNode" presStyleLbl="node1" presStyleIdx="8" presStyleCnt="9" custScaleX="138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4423E8-5DE4-43F1-A1CB-CA9031769019}" type="presOf" srcId="{5DBA3AFF-E1B4-4CC2-BA90-D5A8DF7161B4}" destId="{19B06590-10A4-4D3D-9D19-6965B7A7271B}" srcOrd="0" destOrd="0" presId="urn:microsoft.com/office/officeart/2005/8/layout/bProcess2"/>
    <dgm:cxn modelId="{3542EB6F-99E3-4999-BEE8-58AEC13C36AF}" srcId="{64A6F2C1-F2D1-4B42-907E-7ABBD6807BFE}" destId="{74EBFC56-A686-407F-AD6D-9DBFDE80BBC3}" srcOrd="2" destOrd="0" parTransId="{B7A9B555-8F21-46AE-8C1F-D6A657DC44CF}" sibTransId="{6E2C76ED-DD3C-4CA2-9AB3-159E3008B278}"/>
    <dgm:cxn modelId="{CEA05C6C-A76B-495B-BDB8-5A9368013615}" type="presOf" srcId="{74EBFC56-A686-407F-AD6D-9DBFDE80BBC3}" destId="{108DAEBD-EF54-4ED5-94F1-EA795C0358C5}" srcOrd="0" destOrd="0" presId="urn:microsoft.com/office/officeart/2005/8/layout/bProcess2"/>
    <dgm:cxn modelId="{73053058-3F85-4D85-B20D-2784024786D4}" srcId="{64A6F2C1-F2D1-4B42-907E-7ABBD6807BFE}" destId="{3D8B16C6-80E9-41A7-B5AD-3E3084369A5B}" srcOrd="8" destOrd="0" parTransId="{815B6B03-1F72-4619-8464-9BF17053768D}" sibTransId="{BC06CB67-C41C-4D4B-908C-C62AE08901CE}"/>
    <dgm:cxn modelId="{9BF36B74-E448-4DCC-B028-1E327A11AD80}" type="presOf" srcId="{2AA2E458-41F5-4E3F-979D-5C704B035CB1}" destId="{9935A57F-958F-4ECD-A378-B964305DB861}" srcOrd="0" destOrd="0" presId="urn:microsoft.com/office/officeart/2005/8/layout/bProcess2"/>
    <dgm:cxn modelId="{574AFC93-79E4-40B8-9EF4-708C29016AE5}" srcId="{64A6F2C1-F2D1-4B42-907E-7ABBD6807BFE}" destId="{07D76BDC-F19F-4A50-BE70-3A142EE823B2}" srcOrd="1" destOrd="0" parTransId="{CE8EDFE8-5DCF-4AF0-A75C-88A4EF0E1D67}" sibTransId="{EDAFBD75-EBAE-4411-945D-6DFF1B98E3BD}"/>
    <dgm:cxn modelId="{709C3BEE-CADE-408E-AF52-F1EAF0D1EAAF}" srcId="{64A6F2C1-F2D1-4B42-907E-7ABBD6807BFE}" destId="{6080C258-724C-4BB1-89F1-643D97687360}" srcOrd="7" destOrd="0" parTransId="{58C04A92-0D01-4423-A41A-8FC2EF57A820}" sibTransId="{2AA2E458-41F5-4E3F-979D-5C704B035CB1}"/>
    <dgm:cxn modelId="{B0A4FD5A-F0E0-44B4-BAD1-C3388C3BAD4D}" type="presOf" srcId="{3D8B16C6-80E9-41A7-B5AD-3E3084369A5B}" destId="{9183F1ED-B7F5-4B7C-A38D-31741A63D42B}" srcOrd="0" destOrd="0" presId="urn:microsoft.com/office/officeart/2005/8/layout/bProcess2"/>
    <dgm:cxn modelId="{1566579D-228B-4932-9CA5-C32ED1CD7F3F}" type="presOf" srcId="{64A6F2C1-F2D1-4B42-907E-7ABBD6807BFE}" destId="{A7A653B7-9439-4293-84E1-F1D16E886B70}" srcOrd="0" destOrd="0" presId="urn:microsoft.com/office/officeart/2005/8/layout/bProcess2"/>
    <dgm:cxn modelId="{EBA273EF-6F62-4F63-91AC-32FD587CFAEF}" type="presOf" srcId="{AF800CC9-E5EB-4621-8ED6-70BC8CEED890}" destId="{C1E30520-F45E-4D52-8D0E-5D93F8B73B30}" srcOrd="0" destOrd="0" presId="urn:microsoft.com/office/officeart/2005/8/layout/bProcess2"/>
    <dgm:cxn modelId="{3C594496-C534-49A1-A8CA-AEB98B2A89B0}" type="presOf" srcId="{EB2F5FF5-3368-429C-94E7-F7DAF2B0697E}" destId="{07ACC85A-8E0F-4680-980A-E951DEE1122D}" srcOrd="0" destOrd="0" presId="urn:microsoft.com/office/officeart/2005/8/layout/bProcess2"/>
    <dgm:cxn modelId="{1C0617BB-245E-4BC6-9C4C-16053E89DB17}" type="presOf" srcId="{2B4E4CE4-F58D-44C6-BA1D-8AA81215B42E}" destId="{78BF0E2B-70F2-4EFB-ABEF-396405B3ACFE}" srcOrd="0" destOrd="0" presId="urn:microsoft.com/office/officeart/2005/8/layout/bProcess2"/>
    <dgm:cxn modelId="{C7F2EA2C-39B9-474D-BB26-C25C154CF0F6}" type="presOf" srcId="{2A465706-302A-4DD1-B12E-069D24AB1D61}" destId="{4774A33F-3F98-4DD0-A97A-E9A52A95540C}" srcOrd="0" destOrd="0" presId="urn:microsoft.com/office/officeart/2005/8/layout/bProcess2"/>
    <dgm:cxn modelId="{F51C2C1B-F0BD-447E-ACCA-E65FDF92FE24}" type="presOf" srcId="{35ABCCD5-C2B3-402B-863C-5A3DA7C9156C}" destId="{F88B43AD-C185-4D3F-8B56-780AD53452A1}" srcOrd="0" destOrd="0" presId="urn:microsoft.com/office/officeart/2005/8/layout/bProcess2"/>
    <dgm:cxn modelId="{ED568C93-5037-4F18-AB18-408041A23FE6}" type="presOf" srcId="{D0050044-27CD-4B56-A09E-95AAEE78747E}" destId="{34ED6BA5-927A-4B9B-8A73-9BC81E189495}" srcOrd="0" destOrd="0" presId="urn:microsoft.com/office/officeart/2005/8/layout/bProcess2"/>
    <dgm:cxn modelId="{A6C55E5D-5C50-4DC3-8339-422212DEE29D}" type="presOf" srcId="{0C215DA9-750B-4FF1-90F8-A26256F36BEA}" destId="{927A2E88-0907-405D-A5FA-9FAD45066388}" srcOrd="0" destOrd="0" presId="urn:microsoft.com/office/officeart/2005/8/layout/bProcess2"/>
    <dgm:cxn modelId="{8B152835-183B-4485-8C0C-F9D87E50A421}" type="presOf" srcId="{07D76BDC-F19F-4A50-BE70-3A142EE823B2}" destId="{039B51CB-7600-4137-83A4-EC75ADA292AD}" srcOrd="0" destOrd="0" presId="urn:microsoft.com/office/officeart/2005/8/layout/bProcess2"/>
    <dgm:cxn modelId="{B4D40FFA-978D-4DE4-9C9F-A373DBCAA8F0}" srcId="{64A6F2C1-F2D1-4B42-907E-7ABBD6807BFE}" destId="{2B4E4CE4-F58D-44C6-BA1D-8AA81215B42E}" srcOrd="0" destOrd="0" parTransId="{5B1AE007-F8F3-41E8-A3C2-67CE33DAB012}" sibTransId="{AC4E1025-4A2E-40CC-829D-5A5F0C6EA66E}"/>
    <dgm:cxn modelId="{9465729E-9A18-4059-B3A2-7478112D649E}" srcId="{64A6F2C1-F2D1-4B42-907E-7ABBD6807BFE}" destId="{AF800CC9-E5EB-4621-8ED6-70BC8CEED890}" srcOrd="5" destOrd="0" parTransId="{D8A0BB9B-91A2-4F4C-B38A-A67C0900AD08}" sibTransId="{35ABCCD5-C2B3-402B-863C-5A3DA7C9156C}"/>
    <dgm:cxn modelId="{08C0BC7D-E1A5-4684-BF37-9441D4633492}" srcId="{64A6F2C1-F2D1-4B42-907E-7ABBD6807BFE}" destId="{EB2F5FF5-3368-429C-94E7-F7DAF2B0697E}" srcOrd="3" destOrd="0" parTransId="{ECC70754-9555-4E11-B7BC-CD5D0771DA66}" sibTransId="{0C215DA9-750B-4FF1-90F8-A26256F36BEA}"/>
    <dgm:cxn modelId="{3A585FF6-E66B-41BB-A198-F90CB3A56E28}" type="presOf" srcId="{AC4E1025-4A2E-40CC-829D-5A5F0C6EA66E}" destId="{3D6115F2-CC6F-486B-8D98-D5FF803983E5}" srcOrd="0" destOrd="0" presId="urn:microsoft.com/office/officeart/2005/8/layout/bProcess2"/>
    <dgm:cxn modelId="{2716DC65-3D00-4A84-83D7-272BFB2869FA}" type="presOf" srcId="{6080C258-724C-4BB1-89F1-643D97687360}" destId="{85D33E63-E590-4A44-AE35-04CF56E5ACAE}" srcOrd="0" destOrd="0" presId="urn:microsoft.com/office/officeart/2005/8/layout/bProcess2"/>
    <dgm:cxn modelId="{CCB571D7-D91F-4C74-8BFF-AC1C66572CD6}" srcId="{64A6F2C1-F2D1-4B42-907E-7ABBD6807BFE}" destId="{D0050044-27CD-4B56-A09E-95AAEE78747E}" srcOrd="4" destOrd="0" parTransId="{5222E5F3-11DB-4A06-A0F2-B88416898140}" sibTransId="{5DBA3AFF-E1B4-4CC2-BA90-D5A8DF7161B4}"/>
    <dgm:cxn modelId="{7CC8205F-C2A9-45E3-831E-742C7DD1F163}" type="presOf" srcId="{EDAFBD75-EBAE-4411-945D-6DFF1B98E3BD}" destId="{D0508652-04CC-4167-BA5C-029E086FC585}" srcOrd="0" destOrd="0" presId="urn:microsoft.com/office/officeart/2005/8/layout/bProcess2"/>
    <dgm:cxn modelId="{29335494-C331-4D5E-94A1-6021996ED7B5}" type="presOf" srcId="{C267E0AD-E74B-4FF5-84E8-31B5993C9795}" destId="{4E1FA2BB-1EC8-4B91-8B50-87C6BFF5CAD5}" srcOrd="0" destOrd="0" presId="urn:microsoft.com/office/officeart/2005/8/layout/bProcess2"/>
    <dgm:cxn modelId="{7CC8D764-6332-402D-A22E-9FB2CEB440E4}" srcId="{64A6F2C1-F2D1-4B42-907E-7ABBD6807BFE}" destId="{C267E0AD-E74B-4FF5-84E8-31B5993C9795}" srcOrd="6" destOrd="0" parTransId="{555A1206-15D8-464D-853F-7B8B84E195F0}" sibTransId="{2A465706-302A-4DD1-B12E-069D24AB1D61}"/>
    <dgm:cxn modelId="{74BCF2B1-E588-47C7-8D35-A5025CCCE5A6}" type="presOf" srcId="{6E2C76ED-DD3C-4CA2-9AB3-159E3008B278}" destId="{67DADA12-1FC0-4CCC-BEA8-F03A6FB80F2D}" srcOrd="0" destOrd="0" presId="urn:microsoft.com/office/officeart/2005/8/layout/bProcess2"/>
    <dgm:cxn modelId="{0E53F8B4-7FAC-4EE4-98F9-96B87D07A022}" type="presParOf" srcId="{A7A653B7-9439-4293-84E1-F1D16E886B70}" destId="{78BF0E2B-70F2-4EFB-ABEF-396405B3ACFE}" srcOrd="0" destOrd="0" presId="urn:microsoft.com/office/officeart/2005/8/layout/bProcess2"/>
    <dgm:cxn modelId="{6C2FE109-77EF-4489-923F-88854D110020}" type="presParOf" srcId="{A7A653B7-9439-4293-84E1-F1D16E886B70}" destId="{3D6115F2-CC6F-486B-8D98-D5FF803983E5}" srcOrd="1" destOrd="0" presId="urn:microsoft.com/office/officeart/2005/8/layout/bProcess2"/>
    <dgm:cxn modelId="{F10F1C84-343D-4C7E-9AFE-74C93E063978}" type="presParOf" srcId="{A7A653B7-9439-4293-84E1-F1D16E886B70}" destId="{CBCE4B0D-3EF3-44DC-9596-8A442F6263AA}" srcOrd="2" destOrd="0" presId="urn:microsoft.com/office/officeart/2005/8/layout/bProcess2"/>
    <dgm:cxn modelId="{10BF2A83-DFDE-4DB2-8C07-AB791B8A3357}" type="presParOf" srcId="{CBCE4B0D-3EF3-44DC-9596-8A442F6263AA}" destId="{679F788B-6EFA-4760-85DD-9022883D4DA2}" srcOrd="0" destOrd="0" presId="urn:microsoft.com/office/officeart/2005/8/layout/bProcess2"/>
    <dgm:cxn modelId="{BC18E6A8-AB59-4D4F-A31B-72918DE7353A}" type="presParOf" srcId="{CBCE4B0D-3EF3-44DC-9596-8A442F6263AA}" destId="{039B51CB-7600-4137-83A4-EC75ADA292AD}" srcOrd="1" destOrd="0" presId="urn:microsoft.com/office/officeart/2005/8/layout/bProcess2"/>
    <dgm:cxn modelId="{3FC6C290-D4FC-4B08-8709-8CA3AE88DA8F}" type="presParOf" srcId="{A7A653B7-9439-4293-84E1-F1D16E886B70}" destId="{D0508652-04CC-4167-BA5C-029E086FC585}" srcOrd="3" destOrd="0" presId="urn:microsoft.com/office/officeart/2005/8/layout/bProcess2"/>
    <dgm:cxn modelId="{F16DE0D8-5762-430D-9CAA-5F18AA97CDBE}" type="presParOf" srcId="{A7A653B7-9439-4293-84E1-F1D16E886B70}" destId="{87966DE8-3A7E-4962-83EF-F838EBB0093C}" srcOrd="4" destOrd="0" presId="urn:microsoft.com/office/officeart/2005/8/layout/bProcess2"/>
    <dgm:cxn modelId="{4BCD057B-31D6-4C6F-A501-8CEEC0DBBADB}" type="presParOf" srcId="{87966DE8-3A7E-4962-83EF-F838EBB0093C}" destId="{C4942343-C52E-4E4F-9F00-5F0BA6A8D777}" srcOrd="0" destOrd="0" presId="urn:microsoft.com/office/officeart/2005/8/layout/bProcess2"/>
    <dgm:cxn modelId="{699D5D2D-3A6A-463E-9442-81505196F8D9}" type="presParOf" srcId="{87966DE8-3A7E-4962-83EF-F838EBB0093C}" destId="{108DAEBD-EF54-4ED5-94F1-EA795C0358C5}" srcOrd="1" destOrd="0" presId="urn:microsoft.com/office/officeart/2005/8/layout/bProcess2"/>
    <dgm:cxn modelId="{100B07B7-AEEE-4B6C-A90C-4DB8F20E1539}" type="presParOf" srcId="{A7A653B7-9439-4293-84E1-F1D16E886B70}" destId="{67DADA12-1FC0-4CCC-BEA8-F03A6FB80F2D}" srcOrd="5" destOrd="0" presId="urn:microsoft.com/office/officeart/2005/8/layout/bProcess2"/>
    <dgm:cxn modelId="{609FFDE0-6CDB-4F72-BB0E-BD72D5B7405F}" type="presParOf" srcId="{A7A653B7-9439-4293-84E1-F1D16E886B70}" destId="{676E81E1-DE97-4A47-8028-310A3FA8B0FE}" srcOrd="6" destOrd="0" presId="urn:microsoft.com/office/officeart/2005/8/layout/bProcess2"/>
    <dgm:cxn modelId="{978FE7AF-7D40-4741-8690-CFC68F12D053}" type="presParOf" srcId="{676E81E1-DE97-4A47-8028-310A3FA8B0FE}" destId="{A208DFB9-B81B-4F8A-9281-B7457F5C9BC3}" srcOrd="0" destOrd="0" presId="urn:microsoft.com/office/officeart/2005/8/layout/bProcess2"/>
    <dgm:cxn modelId="{09F0FA0C-02F5-458C-836C-B63DF252733D}" type="presParOf" srcId="{676E81E1-DE97-4A47-8028-310A3FA8B0FE}" destId="{07ACC85A-8E0F-4680-980A-E951DEE1122D}" srcOrd="1" destOrd="0" presId="urn:microsoft.com/office/officeart/2005/8/layout/bProcess2"/>
    <dgm:cxn modelId="{A09FDBF8-8952-48C9-91DA-66D9BF403706}" type="presParOf" srcId="{A7A653B7-9439-4293-84E1-F1D16E886B70}" destId="{927A2E88-0907-405D-A5FA-9FAD45066388}" srcOrd="7" destOrd="0" presId="urn:microsoft.com/office/officeart/2005/8/layout/bProcess2"/>
    <dgm:cxn modelId="{0E891FD0-3571-4295-ABE8-BFC14D954B4E}" type="presParOf" srcId="{A7A653B7-9439-4293-84E1-F1D16E886B70}" destId="{01E8AC45-2E5C-42B4-B2E3-7E208BA3F6EE}" srcOrd="8" destOrd="0" presId="urn:microsoft.com/office/officeart/2005/8/layout/bProcess2"/>
    <dgm:cxn modelId="{E6D9A6C3-A2A2-495E-8CA9-EB0BF50A768F}" type="presParOf" srcId="{01E8AC45-2E5C-42B4-B2E3-7E208BA3F6EE}" destId="{E02F8276-658B-42D2-9846-F45F35A8DD2C}" srcOrd="0" destOrd="0" presId="urn:microsoft.com/office/officeart/2005/8/layout/bProcess2"/>
    <dgm:cxn modelId="{51E10F68-5FB0-432F-A0FF-A94B67CC4D24}" type="presParOf" srcId="{01E8AC45-2E5C-42B4-B2E3-7E208BA3F6EE}" destId="{34ED6BA5-927A-4B9B-8A73-9BC81E189495}" srcOrd="1" destOrd="0" presId="urn:microsoft.com/office/officeart/2005/8/layout/bProcess2"/>
    <dgm:cxn modelId="{68F9C7AF-21FA-4D01-885C-42109C35B5C1}" type="presParOf" srcId="{A7A653B7-9439-4293-84E1-F1D16E886B70}" destId="{19B06590-10A4-4D3D-9D19-6965B7A7271B}" srcOrd="9" destOrd="0" presId="urn:microsoft.com/office/officeart/2005/8/layout/bProcess2"/>
    <dgm:cxn modelId="{6E0248FD-AE85-40F1-A591-AAEF653FF230}" type="presParOf" srcId="{A7A653B7-9439-4293-84E1-F1D16E886B70}" destId="{AE9C1B44-2272-4405-905E-035964A879F1}" srcOrd="10" destOrd="0" presId="urn:microsoft.com/office/officeart/2005/8/layout/bProcess2"/>
    <dgm:cxn modelId="{75E25E0E-70C9-4915-AFA8-67E4AB783A13}" type="presParOf" srcId="{AE9C1B44-2272-4405-905E-035964A879F1}" destId="{6EFC8C19-6DB3-4362-9212-41BC6A9C346F}" srcOrd="0" destOrd="0" presId="urn:microsoft.com/office/officeart/2005/8/layout/bProcess2"/>
    <dgm:cxn modelId="{69379420-986B-4D9D-898F-603467F4C643}" type="presParOf" srcId="{AE9C1B44-2272-4405-905E-035964A879F1}" destId="{C1E30520-F45E-4D52-8D0E-5D93F8B73B30}" srcOrd="1" destOrd="0" presId="urn:microsoft.com/office/officeart/2005/8/layout/bProcess2"/>
    <dgm:cxn modelId="{56816E33-38A2-4834-9426-6298888ED6E6}" type="presParOf" srcId="{A7A653B7-9439-4293-84E1-F1D16E886B70}" destId="{F88B43AD-C185-4D3F-8B56-780AD53452A1}" srcOrd="11" destOrd="0" presId="urn:microsoft.com/office/officeart/2005/8/layout/bProcess2"/>
    <dgm:cxn modelId="{EC4807D2-A045-4C73-B0F5-739028601BE5}" type="presParOf" srcId="{A7A653B7-9439-4293-84E1-F1D16E886B70}" destId="{99DDAAD4-1D62-4005-A5EF-34ECE93BEDCB}" srcOrd="12" destOrd="0" presId="urn:microsoft.com/office/officeart/2005/8/layout/bProcess2"/>
    <dgm:cxn modelId="{3FF6F75F-1C60-4C76-8E2F-4336F80D567C}" type="presParOf" srcId="{99DDAAD4-1D62-4005-A5EF-34ECE93BEDCB}" destId="{824A6CA8-4859-4CF5-BEED-48971BB12530}" srcOrd="0" destOrd="0" presId="urn:microsoft.com/office/officeart/2005/8/layout/bProcess2"/>
    <dgm:cxn modelId="{03E0D6E5-87C2-47B4-8C73-CAA15AF723C3}" type="presParOf" srcId="{99DDAAD4-1D62-4005-A5EF-34ECE93BEDCB}" destId="{4E1FA2BB-1EC8-4B91-8B50-87C6BFF5CAD5}" srcOrd="1" destOrd="0" presId="urn:microsoft.com/office/officeart/2005/8/layout/bProcess2"/>
    <dgm:cxn modelId="{95750B25-37EF-4BC3-BCC5-BA538DFF3242}" type="presParOf" srcId="{A7A653B7-9439-4293-84E1-F1D16E886B70}" destId="{4774A33F-3F98-4DD0-A97A-E9A52A95540C}" srcOrd="13" destOrd="0" presId="urn:microsoft.com/office/officeart/2005/8/layout/bProcess2"/>
    <dgm:cxn modelId="{F03A7D71-FB99-437E-AFFB-16777DB2FFE4}" type="presParOf" srcId="{A7A653B7-9439-4293-84E1-F1D16E886B70}" destId="{8DCACBA4-FBB2-4212-B1BD-4219964E29B1}" srcOrd="14" destOrd="0" presId="urn:microsoft.com/office/officeart/2005/8/layout/bProcess2"/>
    <dgm:cxn modelId="{05621688-B2B8-47A1-9EFC-19E329D1B822}" type="presParOf" srcId="{8DCACBA4-FBB2-4212-B1BD-4219964E29B1}" destId="{709329CF-7A99-4BCC-8E13-3DC5A3BEC431}" srcOrd="0" destOrd="0" presId="urn:microsoft.com/office/officeart/2005/8/layout/bProcess2"/>
    <dgm:cxn modelId="{5BE4E8F7-D8B1-47BC-887F-F4C5B723DC05}" type="presParOf" srcId="{8DCACBA4-FBB2-4212-B1BD-4219964E29B1}" destId="{85D33E63-E590-4A44-AE35-04CF56E5ACAE}" srcOrd="1" destOrd="0" presId="urn:microsoft.com/office/officeart/2005/8/layout/bProcess2"/>
    <dgm:cxn modelId="{BF37E0EA-E5B4-4B2E-8473-7B70F35E6EF7}" type="presParOf" srcId="{A7A653B7-9439-4293-84E1-F1D16E886B70}" destId="{9935A57F-958F-4ECD-A378-B964305DB861}" srcOrd="15" destOrd="0" presId="urn:microsoft.com/office/officeart/2005/8/layout/bProcess2"/>
    <dgm:cxn modelId="{875A5211-B8EE-4D34-B6FD-FD4CE816515C}" type="presParOf" srcId="{A7A653B7-9439-4293-84E1-F1D16E886B70}" destId="{9183F1ED-B7F5-4B7C-A38D-31741A63D42B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BF0E2B-70F2-4EFB-ABEF-396405B3ACFE}">
      <dsp:nvSpPr>
        <dsp:cNvPr id="0" name=""/>
        <dsp:cNvSpPr/>
      </dsp:nvSpPr>
      <dsp:spPr>
        <a:xfrm>
          <a:off x="5429" y="129145"/>
          <a:ext cx="2473445" cy="178370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" action="ppaction://hlinksldjump"/>
            </a:rPr>
            <a:t>«Логические вопросы»</a:t>
          </a:r>
          <a:endParaRPr lang="ru-RU" sz="2000" kern="12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sp:txBody>
      <dsp:txXfrm>
        <a:off x="5429" y="129145"/>
        <a:ext cx="2473445" cy="1783705"/>
      </dsp:txXfrm>
    </dsp:sp>
    <dsp:sp modelId="{3D6115F2-CC6F-486B-8D98-D5FF803983E5}">
      <dsp:nvSpPr>
        <dsp:cNvPr id="0" name=""/>
        <dsp:cNvSpPr/>
      </dsp:nvSpPr>
      <dsp:spPr>
        <a:xfrm rot="10800000">
          <a:off x="930004" y="2085808"/>
          <a:ext cx="624296" cy="366671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39B51CB-7600-4137-83A4-EC75ADA292AD}">
      <dsp:nvSpPr>
        <dsp:cNvPr id="0" name=""/>
        <dsp:cNvSpPr/>
      </dsp:nvSpPr>
      <dsp:spPr>
        <a:xfrm>
          <a:off x="40881" y="2604682"/>
          <a:ext cx="2402543" cy="1648634"/>
        </a:xfrm>
        <a:prstGeom prst="ellipse">
          <a:avLst/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shade val="51000"/>
                <a:satMod val="130000"/>
              </a:schemeClr>
            </a:gs>
            <a:gs pos="80000">
              <a:schemeClr val="accent5">
                <a:hueOff val="-1241735"/>
                <a:satOff val="4976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" action="ppaction://hlinksldjump"/>
            </a:rPr>
            <a:t>«Устами младенца»</a:t>
          </a:r>
          <a:endParaRPr lang="ru-RU" sz="2000" kern="12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sp:txBody>
      <dsp:txXfrm>
        <a:off x="40881" y="2604682"/>
        <a:ext cx="2402543" cy="1648634"/>
      </dsp:txXfrm>
    </dsp:sp>
    <dsp:sp modelId="{D0508652-04CC-4167-BA5C-029E086FC585}">
      <dsp:nvSpPr>
        <dsp:cNvPr id="0" name=""/>
        <dsp:cNvSpPr/>
      </dsp:nvSpPr>
      <dsp:spPr>
        <a:xfrm rot="10800000">
          <a:off x="930004" y="4460042"/>
          <a:ext cx="624296" cy="366671"/>
        </a:xfrm>
        <a:prstGeom prst="triangle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08DAEBD-EF54-4ED5-94F1-EA795C0358C5}">
      <dsp:nvSpPr>
        <dsp:cNvPr id="0" name=""/>
        <dsp:cNvSpPr/>
      </dsp:nvSpPr>
      <dsp:spPr>
        <a:xfrm>
          <a:off x="40881" y="5012684"/>
          <a:ext cx="2402543" cy="1648634"/>
        </a:xfrm>
        <a:prstGeom prst="ellipse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" action="ppaction://hlinksldjump"/>
            </a:rPr>
            <a:t>«Реклама предмета»</a:t>
          </a:r>
          <a:endParaRPr lang="ru-RU" sz="2000" kern="12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sp:txBody>
      <dsp:txXfrm>
        <a:off x="40881" y="5012684"/>
        <a:ext cx="2402543" cy="1648634"/>
      </dsp:txXfrm>
    </dsp:sp>
    <dsp:sp modelId="{67DADA12-1FC0-4CCC-BEA8-F03A6FB80F2D}">
      <dsp:nvSpPr>
        <dsp:cNvPr id="0" name=""/>
        <dsp:cNvSpPr/>
      </dsp:nvSpPr>
      <dsp:spPr>
        <a:xfrm rot="5400000">
          <a:off x="2605305" y="5653666"/>
          <a:ext cx="624296" cy="366671"/>
        </a:xfrm>
        <a:prstGeom prst="triangle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7ACC85A-8E0F-4680-980A-E951DEE1122D}">
      <dsp:nvSpPr>
        <dsp:cNvPr id="0" name=""/>
        <dsp:cNvSpPr/>
      </dsp:nvSpPr>
      <dsp:spPr>
        <a:xfrm>
          <a:off x="3370728" y="5012684"/>
          <a:ext cx="2402543" cy="1648634"/>
        </a:xfrm>
        <a:prstGeom prst="ellipse">
          <a:avLst/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shade val="51000"/>
                <a:satMod val="130000"/>
              </a:schemeClr>
            </a:gs>
            <a:gs pos="80000">
              <a:schemeClr val="accent5">
                <a:hueOff val="-3725204"/>
                <a:satOff val="14929"/>
                <a:lumOff val="3235"/>
                <a:alphaOff val="0"/>
                <a:shade val="93000"/>
                <a:satMod val="13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" action="ppaction://hlinksldjump"/>
            </a:rPr>
            <a:t>«Живая буква»</a:t>
          </a:r>
          <a:endParaRPr lang="ru-RU" sz="2000" kern="12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sp:txBody>
      <dsp:txXfrm>
        <a:off x="3370728" y="5012684"/>
        <a:ext cx="2402543" cy="1648634"/>
      </dsp:txXfrm>
    </dsp:sp>
    <dsp:sp modelId="{927A2E88-0907-405D-A5FA-9FAD45066388}">
      <dsp:nvSpPr>
        <dsp:cNvPr id="0" name=""/>
        <dsp:cNvSpPr/>
      </dsp:nvSpPr>
      <dsp:spPr>
        <a:xfrm>
          <a:off x="4259851" y="4439287"/>
          <a:ext cx="624296" cy="366671"/>
        </a:xfrm>
        <a:prstGeom prst="triangle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4ED6BA5-927A-4B9B-8A73-9BC81E189495}">
      <dsp:nvSpPr>
        <dsp:cNvPr id="0" name=""/>
        <dsp:cNvSpPr/>
      </dsp:nvSpPr>
      <dsp:spPr>
        <a:xfrm>
          <a:off x="3370728" y="2604682"/>
          <a:ext cx="2402543" cy="1648634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" action="ppaction://hlinksldjump"/>
            </a:rPr>
            <a:t>Физминутка</a:t>
          </a:r>
          <a:endParaRPr lang="ru-RU" sz="2000" kern="12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sp:txBody>
      <dsp:txXfrm>
        <a:off x="3370728" y="2604682"/>
        <a:ext cx="2402543" cy="1648634"/>
      </dsp:txXfrm>
    </dsp:sp>
    <dsp:sp modelId="{19B06590-10A4-4D3D-9D19-6965B7A7271B}">
      <dsp:nvSpPr>
        <dsp:cNvPr id="0" name=""/>
        <dsp:cNvSpPr/>
      </dsp:nvSpPr>
      <dsp:spPr>
        <a:xfrm>
          <a:off x="4259851" y="2031286"/>
          <a:ext cx="624296" cy="366671"/>
        </a:xfrm>
        <a:prstGeom prst="triangle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E30520-F45E-4D52-8D0E-5D93F8B73B30}">
      <dsp:nvSpPr>
        <dsp:cNvPr id="0" name=""/>
        <dsp:cNvSpPr/>
      </dsp:nvSpPr>
      <dsp:spPr>
        <a:xfrm>
          <a:off x="3370728" y="196680"/>
          <a:ext cx="2402543" cy="1648634"/>
        </a:xfrm>
        <a:prstGeom prst="ellipse">
          <a:avLst/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shade val="51000"/>
                <a:satMod val="130000"/>
              </a:schemeClr>
            </a:gs>
            <a:gs pos="80000">
              <a:schemeClr val="accent5">
                <a:hueOff val="-6208672"/>
                <a:satOff val="24882"/>
                <a:lumOff val="5392"/>
                <a:alphaOff val="0"/>
                <a:shade val="93000"/>
                <a:satMod val="13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" action="ppaction://hlinksldjump"/>
            </a:rPr>
            <a:t>«Угадай пословицу»</a:t>
          </a:r>
          <a:endParaRPr lang="ru-RU" sz="2000" b="1" kern="1200" dirty="0" smtClean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sp:txBody>
      <dsp:txXfrm>
        <a:off x="3370728" y="196680"/>
        <a:ext cx="2402543" cy="1648634"/>
      </dsp:txXfrm>
    </dsp:sp>
    <dsp:sp modelId="{F88B43AD-C185-4D3F-8B56-780AD53452A1}">
      <dsp:nvSpPr>
        <dsp:cNvPr id="0" name=""/>
        <dsp:cNvSpPr/>
      </dsp:nvSpPr>
      <dsp:spPr>
        <a:xfrm rot="5400000">
          <a:off x="5935152" y="837662"/>
          <a:ext cx="624296" cy="366671"/>
        </a:xfrm>
        <a:prstGeom prst="triangle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1FA2BB-1EC8-4B91-8B50-87C6BFF5CAD5}">
      <dsp:nvSpPr>
        <dsp:cNvPr id="0" name=""/>
        <dsp:cNvSpPr/>
      </dsp:nvSpPr>
      <dsp:spPr>
        <a:xfrm>
          <a:off x="6700575" y="196680"/>
          <a:ext cx="2402543" cy="1648634"/>
        </a:xfrm>
        <a:prstGeom prst="ellipse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" action="ppaction://hlinksldjump"/>
            </a:rPr>
            <a:t>«Составь слова»</a:t>
          </a:r>
          <a:endParaRPr lang="ru-RU" sz="2000" kern="12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sp:txBody>
      <dsp:txXfrm>
        <a:off x="6700575" y="196680"/>
        <a:ext cx="2402543" cy="1648634"/>
      </dsp:txXfrm>
    </dsp:sp>
    <dsp:sp modelId="{4774A33F-3F98-4DD0-A97A-E9A52A95540C}">
      <dsp:nvSpPr>
        <dsp:cNvPr id="0" name=""/>
        <dsp:cNvSpPr/>
      </dsp:nvSpPr>
      <dsp:spPr>
        <a:xfrm rot="10800000">
          <a:off x="7589698" y="2052041"/>
          <a:ext cx="624296" cy="366671"/>
        </a:xfrm>
        <a:prstGeom prst="triangle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5D33E63-E590-4A44-AE35-04CF56E5ACAE}">
      <dsp:nvSpPr>
        <dsp:cNvPr id="0" name=""/>
        <dsp:cNvSpPr/>
      </dsp:nvSpPr>
      <dsp:spPr>
        <a:xfrm>
          <a:off x="6700575" y="2604682"/>
          <a:ext cx="2402543" cy="1648634"/>
        </a:xfrm>
        <a:prstGeom prst="ellipse">
          <a:avLst/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shade val="51000"/>
                <a:satMod val="130000"/>
              </a:schemeClr>
            </a:gs>
            <a:gs pos="80000">
              <a:schemeClr val="accent5">
                <a:hueOff val="-8692142"/>
                <a:satOff val="34835"/>
                <a:lumOff val="7549"/>
                <a:alphaOff val="0"/>
                <a:shade val="93000"/>
                <a:satMod val="13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" action="ppaction://hlinksldjump"/>
            </a:rPr>
            <a:t>«Сломанный телефон»</a:t>
          </a:r>
          <a:endParaRPr lang="ru-RU" sz="2000" kern="12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sp:txBody>
      <dsp:txXfrm>
        <a:off x="6700575" y="2604682"/>
        <a:ext cx="2402543" cy="1648634"/>
      </dsp:txXfrm>
    </dsp:sp>
    <dsp:sp modelId="{9935A57F-958F-4ECD-A378-B964305DB861}">
      <dsp:nvSpPr>
        <dsp:cNvPr id="0" name=""/>
        <dsp:cNvSpPr/>
      </dsp:nvSpPr>
      <dsp:spPr>
        <a:xfrm rot="10800000">
          <a:off x="7589698" y="4426275"/>
          <a:ext cx="624296" cy="366671"/>
        </a:xfrm>
        <a:prstGeom prst="triangl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83F1ED-B7F5-4B7C-A38D-31741A63D42B}">
      <dsp:nvSpPr>
        <dsp:cNvPr id="0" name=""/>
        <dsp:cNvSpPr/>
      </dsp:nvSpPr>
      <dsp:spPr>
        <a:xfrm>
          <a:off x="6665124" y="4945149"/>
          <a:ext cx="2473445" cy="1783705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  <a:hlinkClick xmlns:r="http://schemas.openxmlformats.org/officeDocument/2006/relationships" r:id="" action="ppaction://hlinksldjump"/>
            </a:rPr>
            <a:t>«Похвали»</a:t>
          </a:r>
          <a:endParaRPr lang="ru-RU" sz="2000" kern="1200" dirty="0">
            <a:solidFill>
              <a:schemeClr val="tx1"/>
            </a:solidFill>
            <a:effectLst/>
            <a:latin typeface="Courier New" pitchFamily="49" charset="0"/>
            <a:cs typeface="Courier New" pitchFamily="49" charset="0"/>
          </a:endParaRPr>
        </a:p>
      </dsp:txBody>
      <dsp:txXfrm>
        <a:off x="6665124" y="4945149"/>
        <a:ext cx="2473445" cy="17837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&#1059;&#1089;&#1090;&#1072;&#1084;&#1080;%20&#1084;&#1083;&#1072;&#1076;&#1077;&#1085;&#1094;&#1072;/&#1055;&#1080;&#1085;&#1075;&#1074;&#1080;&#1085;.mp4" TargetMode="External"/><Relationship Id="rId13" Type="http://schemas.openxmlformats.org/officeDocument/2006/relationships/hyperlink" Target="&#1059;&#1089;&#1090;&#1072;&#1084;&#1080;%20&#1084;&#1083;&#1072;&#1076;&#1077;&#1085;&#1094;&#1072;/&#1050;&#1091;&#1082;&#1083;&#1099;.mp4" TargetMode="External"/><Relationship Id="rId3" Type="http://schemas.openxmlformats.org/officeDocument/2006/relationships/image" Target="../media/image3.png"/><Relationship Id="rId7" Type="http://schemas.openxmlformats.org/officeDocument/2006/relationships/hyperlink" Target="&#1059;&#1089;&#1090;&#1072;&#1084;&#1080;%20&#1084;&#1083;&#1072;&#1076;&#1077;&#1085;&#1094;&#1072;/&#1051;&#1080;&#1089;&#1072;.mp4" TargetMode="External"/><Relationship Id="rId12" Type="http://schemas.openxmlformats.org/officeDocument/2006/relationships/hyperlink" Target="&#1059;&#1089;&#1090;&#1072;&#1084;&#1080;%20&#1084;&#1083;&#1072;&#1076;&#1077;&#1085;&#1094;&#1072;/&#1050;&#1091;&#1079;&#1085;&#1077;&#1095;&#1080;&#1082;.mp4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9;&#1089;&#1090;&#1072;&#1084;&#1080;%20&#1084;&#1083;&#1072;&#1076;&#1077;&#1085;&#1094;&#1072;/&#1059;&#1090;&#1082;&#1072;.mp4" TargetMode="External"/><Relationship Id="rId11" Type="http://schemas.openxmlformats.org/officeDocument/2006/relationships/hyperlink" Target="&#1059;&#1089;&#1090;&#1072;&#1084;&#1080;%20&#1084;&#1083;&#1072;&#1076;&#1077;&#1085;&#1094;&#1072;/&#1050;&#1088;&#1086;&#1083;&#1080;&#1082;&#1080;.mp4" TargetMode="External"/><Relationship Id="rId5" Type="http://schemas.openxmlformats.org/officeDocument/2006/relationships/image" Target="../media/image4.png"/><Relationship Id="rId10" Type="http://schemas.openxmlformats.org/officeDocument/2006/relationships/hyperlink" Target="&#1059;&#1089;&#1090;&#1072;&#1084;&#1080;%20&#1084;&#1083;&#1072;&#1076;&#1077;&#1085;&#1094;&#1072;/&#1058;&#1077;&#1083;&#1077;&#1074;&#1080;&#1079;&#1086;&#1088;.mp4" TargetMode="External"/><Relationship Id="rId4" Type="http://schemas.openxmlformats.org/officeDocument/2006/relationships/hyperlink" Target="&#1059;&#1089;&#1090;&#1072;&#1084;&#1080;%20&#1084;&#1083;&#1072;&#1076;&#1077;&#1085;&#1094;&#1072;/&#1041;&#1080;&#1083;&#1100;&#1103;&#1088;&#1076;.mp4" TargetMode="External"/><Relationship Id="rId9" Type="http://schemas.openxmlformats.org/officeDocument/2006/relationships/hyperlink" Target="&#1059;&#1089;&#1090;&#1072;&#1084;&#1080;%20&#1084;&#1083;&#1072;&#1076;&#1077;&#1085;&#1094;&#1072;/&#1055;&#1080;&#1089;&#1100;&#1084;&#1086;.mp4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5.gif"/><Relationship Id="rId7" Type="http://schemas.openxmlformats.org/officeDocument/2006/relationships/slide" Target="slide2.xml"/><Relationship Id="rId2" Type="http://schemas.openxmlformats.org/officeDocument/2006/relationships/hyperlink" Target="&#1092;&#1080;&#1079;&#1084;&#1080;&#1085;&#1091;&#1090;&#1082;&#1072;%20&#1055;&#1072;&#1088;&#1086;&#1074;&#1086;&#1079;&#1080;&#1082;%20&#1080;&#1079;%20&#1056;&#1086;&#1084;&#1072;&#1096;&#1082;&#1086;&#1074;&#1086;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png"/><Relationship Id="rId4" Type="http://schemas.openxmlformats.org/officeDocument/2006/relationships/hyperlink" Target="Detskie-pesenki---Parovozik-iz-Romashkovo-Pesnya-Parovozika(muzofon.com)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3.a5.ru/media/4b/7c/2e/1024_4b7c2e4032f034f365ff805035aa936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285984" y="1214423"/>
            <a:ext cx="4429156" cy="242889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«Мир глазами детей»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rcRect b="48856"/>
          <a:stretch>
            <a:fillRect/>
          </a:stretch>
        </p:blipFill>
        <p:spPr>
          <a:xfrm>
            <a:off x="857224" y="2000239"/>
            <a:ext cx="3429024" cy="3851031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rcRect t="51144"/>
          <a:stretch>
            <a:fillRect/>
          </a:stretch>
        </p:blipFill>
        <p:spPr>
          <a:xfrm>
            <a:off x="4786314" y="2000240"/>
            <a:ext cx="3543804" cy="3801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 cstate="print"/>
          <a:srcRect b="49587"/>
          <a:stretch>
            <a:fillRect/>
          </a:stretch>
        </p:blipFill>
        <p:spPr>
          <a:xfrm>
            <a:off x="785786" y="1785926"/>
            <a:ext cx="3602789" cy="3929090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2" cstate="print"/>
          <a:srcRect t="50413"/>
          <a:stretch>
            <a:fillRect/>
          </a:stretch>
        </p:blipFill>
        <p:spPr>
          <a:xfrm>
            <a:off x="4857752" y="1785926"/>
            <a:ext cx="3662816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print"/>
          <a:srcRect b="50367"/>
          <a:stretch>
            <a:fillRect/>
          </a:stretch>
        </p:blipFill>
        <p:spPr>
          <a:xfrm>
            <a:off x="857224" y="1928802"/>
            <a:ext cx="3574236" cy="4000528"/>
          </a:xfrm>
          <a:prstGeom prst="rect">
            <a:avLst/>
          </a:prstGeom>
        </p:spPr>
      </p:pic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2" cstate="print"/>
          <a:srcRect t="49633"/>
          <a:stretch>
            <a:fillRect/>
          </a:stretch>
        </p:blipFill>
        <p:spPr>
          <a:xfrm>
            <a:off x="4929190" y="1928802"/>
            <a:ext cx="3522106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2" cstate="print"/>
          <a:srcRect b="50367"/>
          <a:stretch>
            <a:fillRect/>
          </a:stretch>
        </p:blipFill>
        <p:spPr>
          <a:xfrm>
            <a:off x="571472" y="1857364"/>
            <a:ext cx="3852985" cy="4143404"/>
          </a:xfrm>
          <a:prstGeom prst="rect">
            <a:avLst/>
          </a:prstGeo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2" cstate="print"/>
          <a:srcRect t="49633"/>
          <a:stretch>
            <a:fillRect/>
          </a:stretch>
        </p:blipFill>
        <p:spPr>
          <a:xfrm>
            <a:off x="4786314" y="1857364"/>
            <a:ext cx="3796789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 cstate="print"/>
          <a:srcRect b="49706"/>
          <a:stretch>
            <a:fillRect/>
          </a:stretch>
        </p:blipFill>
        <p:spPr>
          <a:xfrm>
            <a:off x="571471" y="1714488"/>
            <a:ext cx="3884529" cy="4214842"/>
          </a:xfrm>
          <a:prstGeom prst="rect">
            <a:avLst/>
          </a:prstGeom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rcRect t="50294"/>
          <a:stretch>
            <a:fillRect/>
          </a:stretch>
        </p:blipFill>
        <p:spPr>
          <a:xfrm>
            <a:off x="4786314" y="1714488"/>
            <a:ext cx="3930555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2" cstate="print"/>
          <a:srcRect b="50090"/>
          <a:stretch>
            <a:fillRect/>
          </a:stretch>
        </p:blipFill>
        <p:spPr>
          <a:xfrm>
            <a:off x="571472" y="1857364"/>
            <a:ext cx="3776019" cy="4071966"/>
          </a:xfrm>
          <a:prstGeom prst="rect">
            <a:avLst/>
          </a:prstGeom>
        </p:spPr>
      </p:pic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rcRect t="51259"/>
          <a:stretch>
            <a:fillRect/>
          </a:stretch>
        </p:blipFill>
        <p:spPr>
          <a:xfrm>
            <a:off x="4786314" y="1857364"/>
            <a:ext cx="3866643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print"/>
          <a:srcRect b="50446"/>
          <a:stretch>
            <a:fillRect/>
          </a:stretch>
        </p:blipFill>
        <p:spPr>
          <a:xfrm>
            <a:off x="642910" y="1928802"/>
            <a:ext cx="3652108" cy="4000528"/>
          </a:xfrm>
          <a:prstGeom prst="rect">
            <a:avLst/>
          </a:prstGeom>
        </p:spPr>
      </p:pic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print"/>
          <a:srcRect t="50893"/>
          <a:stretch>
            <a:fillRect/>
          </a:stretch>
        </p:blipFill>
        <p:spPr>
          <a:xfrm>
            <a:off x="4857752" y="1857364"/>
            <a:ext cx="3685362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3" name="Рисунок 2" descr="8.jpg"/>
          <p:cNvPicPr>
            <a:picLocks noChangeAspect="1"/>
          </p:cNvPicPr>
          <p:nvPr/>
        </p:nvPicPr>
        <p:blipFill>
          <a:blip r:embed="rId2" cstate="print"/>
          <a:srcRect b="50914"/>
          <a:stretch>
            <a:fillRect/>
          </a:stretch>
        </p:blipFill>
        <p:spPr>
          <a:xfrm>
            <a:off x="571471" y="1928802"/>
            <a:ext cx="3728995" cy="4000528"/>
          </a:xfrm>
          <a:prstGeom prst="rect">
            <a:avLst/>
          </a:prstGeom>
        </p:spPr>
      </p:pic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rcRect t="50413"/>
          <a:stretch>
            <a:fillRect/>
          </a:stretch>
        </p:blipFill>
        <p:spPr>
          <a:xfrm>
            <a:off x="4929190" y="1928802"/>
            <a:ext cx="3691358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2" cstate="print"/>
          <a:srcRect b="50142"/>
          <a:stretch>
            <a:fillRect/>
          </a:stretch>
        </p:blipFill>
        <p:spPr>
          <a:xfrm>
            <a:off x="500034" y="1785926"/>
            <a:ext cx="3857652" cy="4210340"/>
          </a:xfrm>
          <a:prstGeom prst="rect">
            <a:avLst/>
          </a:prstGeom>
        </p:spPr>
      </p:pic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rcRect t="49858"/>
          <a:stretch>
            <a:fillRect/>
          </a:stretch>
        </p:blipFill>
        <p:spPr>
          <a:xfrm>
            <a:off x="4786313" y="1785926"/>
            <a:ext cx="3774867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2" cstate="print"/>
          <a:srcRect b="50798"/>
          <a:stretch>
            <a:fillRect/>
          </a:stretch>
        </p:blipFill>
        <p:spPr>
          <a:xfrm>
            <a:off x="642910" y="1857364"/>
            <a:ext cx="3671330" cy="4000528"/>
          </a:xfrm>
          <a:prstGeom prst="rect">
            <a:avLst/>
          </a:prstGeom>
        </p:spPr>
      </p:pic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 cstate="print"/>
          <a:srcRect t="50532"/>
          <a:stretch>
            <a:fillRect/>
          </a:stretch>
        </p:blipFill>
        <p:spPr>
          <a:xfrm>
            <a:off x="4786313" y="1857364"/>
            <a:ext cx="3651643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3" name="Рисунок 2" descr="11.jpg"/>
          <p:cNvPicPr>
            <a:picLocks noChangeAspect="1"/>
          </p:cNvPicPr>
          <p:nvPr/>
        </p:nvPicPr>
        <p:blipFill>
          <a:blip r:embed="rId2" cstate="print"/>
          <a:srcRect b="50209"/>
          <a:stretch>
            <a:fillRect/>
          </a:stretch>
        </p:blipFill>
        <p:spPr>
          <a:xfrm>
            <a:off x="428596" y="1785926"/>
            <a:ext cx="3912973" cy="4286280"/>
          </a:xfrm>
          <a:prstGeom prst="rect">
            <a:avLst/>
          </a:prstGeom>
        </p:spPr>
      </p:pic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2" cstate="print"/>
          <a:srcRect t="49791"/>
          <a:stretch>
            <a:fillRect/>
          </a:stretch>
        </p:blipFill>
        <p:spPr>
          <a:xfrm>
            <a:off x="4786314" y="1714488"/>
            <a:ext cx="3880400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2" cstate="print"/>
          <a:srcRect b="50174"/>
          <a:stretch>
            <a:fillRect/>
          </a:stretch>
        </p:blipFill>
        <p:spPr>
          <a:xfrm>
            <a:off x="500034" y="1928802"/>
            <a:ext cx="3904247" cy="4214842"/>
          </a:xfrm>
          <a:prstGeom prst="rect">
            <a:avLst/>
          </a:prstGeom>
        </p:spPr>
      </p:pic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rcRect t="49826"/>
          <a:stretch>
            <a:fillRect/>
          </a:stretch>
        </p:blipFill>
        <p:spPr>
          <a:xfrm>
            <a:off x="4643438" y="1928802"/>
            <a:ext cx="3877094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3" name="Рисунок 2" descr="prdet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714488"/>
            <a:ext cx="6500858" cy="465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4" name="Рисунок 3" descr="prdet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714488"/>
            <a:ext cx="7215238" cy="4801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dirty="0" smtClean="0"/>
              <a:t> </a:t>
            </a:r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«Угадай пословицу»</a:t>
            </a:r>
            <a:endParaRPr lang="ru-RU" dirty="0"/>
          </a:p>
        </p:txBody>
      </p:sp>
      <p:pic>
        <p:nvPicPr>
          <p:cNvPr id="5" name="Рисунок 4" descr="thief.jpeg"/>
          <p:cNvPicPr>
            <a:picLocks noChangeAspect="1"/>
          </p:cNvPicPr>
          <p:nvPr/>
        </p:nvPicPr>
        <p:blipFill>
          <a:blip r:embed="rId2" cstate="print"/>
          <a:srcRect b="11273"/>
          <a:stretch>
            <a:fillRect/>
          </a:stretch>
        </p:blipFill>
        <p:spPr>
          <a:xfrm>
            <a:off x="2428860" y="1431116"/>
            <a:ext cx="4387500" cy="5212594"/>
          </a:xfrm>
          <a:prstGeom prst="rect">
            <a:avLst/>
          </a:prstGeom>
        </p:spPr>
      </p:pic>
      <p:pic>
        <p:nvPicPr>
          <p:cNvPr id="6" name="Picture 2" descr="http://mag98ds.caduk.ru/images/110150141_007a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95678" y="5929330"/>
            <a:ext cx="1248321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r>
              <a:rPr lang="ru-RU" b="1" dirty="0" smtClean="0"/>
              <a:t>7 КОНКУРС </a:t>
            </a:r>
            <a:br>
              <a:rPr lang="ru-RU" b="1" dirty="0" smtClean="0"/>
            </a:br>
            <a:r>
              <a:rPr lang="ru-RU" b="1" dirty="0" smtClean="0"/>
              <a:t>«Составь слова»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291147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1500" b="1" dirty="0" smtClean="0">
                <a:solidFill>
                  <a:srgbClr val="002060"/>
                </a:solidFill>
              </a:rPr>
              <a:t>СНЕГУРОЧКА</a:t>
            </a:r>
            <a:endParaRPr lang="ru-RU" sz="8800" b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2" descr="http://mag98ds.caduk.ru/images/110150141_007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5678" y="5929330"/>
            <a:ext cx="1248321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868478"/>
          </a:xfrm>
        </p:spPr>
        <p:txBody>
          <a:bodyPr>
            <a:normAutofit/>
          </a:bodyPr>
          <a:lstStyle/>
          <a:p>
            <a:r>
              <a:rPr lang="ru-RU" b="1" dirty="0" smtClean="0"/>
              <a:t>8 КОНКУРС </a:t>
            </a:r>
            <a:br>
              <a:rPr lang="ru-RU" b="1" dirty="0" smtClean="0"/>
            </a:br>
            <a:r>
              <a:rPr lang="ru-RU" b="1" dirty="0" smtClean="0"/>
              <a:t>«Сломанный телефон»</a:t>
            </a:r>
            <a:endParaRPr lang="ru-RU" dirty="0"/>
          </a:p>
        </p:txBody>
      </p:sp>
      <p:pic>
        <p:nvPicPr>
          <p:cNvPr id="4" name="Picture 2" descr="http://mag98ds.caduk.ru/images/110150141_007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5678" y="5929330"/>
            <a:ext cx="1248321" cy="928670"/>
          </a:xfrm>
          <a:prstGeom prst="rect">
            <a:avLst/>
          </a:prstGeom>
          <a:noFill/>
        </p:spPr>
      </p:pic>
      <p:pic>
        <p:nvPicPr>
          <p:cNvPr id="46084" name="Picture 4" descr="http://perkettprsuasion.com/wp-content/uploads/2010/09/moz-screensho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1571613"/>
            <a:ext cx="5715040" cy="5286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6" name="Picture 6" descr="http://kuban-oknoff.ru/img/telef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1" y="3143248"/>
            <a:ext cx="2714644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9 КОНКУРС  «Похвали»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43608" y="1628800"/>
            <a:ext cx="586408" cy="4525963"/>
          </a:xfrm>
        </p:spPr>
        <p:txBody>
          <a:bodyPr>
            <a:normAutofit/>
          </a:bodyPr>
          <a:lstStyle/>
          <a:p>
            <a:pPr marL="365125" indent="-365125">
              <a:spcBef>
                <a:spcPts val="600"/>
              </a:spcBef>
              <a:buNone/>
            </a:pPr>
            <a:r>
              <a:rPr lang="ru-RU" dirty="0" smtClean="0"/>
              <a:t>1</a:t>
            </a:r>
          </a:p>
          <a:p>
            <a:pPr marL="365125" indent="-365125">
              <a:spcBef>
                <a:spcPts val="600"/>
              </a:spcBef>
              <a:buNone/>
            </a:pPr>
            <a:r>
              <a:rPr lang="ru-RU" dirty="0" smtClean="0"/>
              <a:t>2</a:t>
            </a:r>
          </a:p>
          <a:p>
            <a:pPr marL="365125" indent="-365125">
              <a:spcBef>
                <a:spcPts val="600"/>
              </a:spcBef>
              <a:buNone/>
            </a:pPr>
            <a:r>
              <a:rPr lang="ru-RU" dirty="0" smtClean="0"/>
              <a:t>3</a:t>
            </a:r>
          </a:p>
          <a:p>
            <a:pPr marL="365125" indent="-365125">
              <a:spcBef>
                <a:spcPts val="600"/>
              </a:spcBef>
              <a:buNone/>
            </a:pPr>
            <a:r>
              <a:rPr lang="ru-RU" dirty="0" smtClean="0"/>
              <a:t>4</a:t>
            </a:r>
          </a:p>
          <a:p>
            <a:pPr marL="365125" indent="-365125">
              <a:spcBef>
                <a:spcPts val="600"/>
              </a:spcBef>
              <a:buNone/>
            </a:pPr>
            <a:r>
              <a:rPr lang="ru-RU" dirty="0" smtClean="0"/>
              <a:t>5</a:t>
            </a:r>
          </a:p>
          <a:p>
            <a:pPr marL="365125" indent="-365125">
              <a:spcBef>
                <a:spcPts val="600"/>
              </a:spcBef>
              <a:buNone/>
            </a:pPr>
            <a:r>
              <a:rPr lang="ru-RU" dirty="0" smtClean="0"/>
              <a:t>6</a:t>
            </a:r>
          </a:p>
          <a:p>
            <a:pPr marL="365125" indent="-365125">
              <a:spcBef>
                <a:spcPts val="600"/>
              </a:spcBef>
              <a:buNone/>
            </a:pPr>
            <a:endParaRPr lang="ru-RU" dirty="0" smtClean="0"/>
          </a:p>
          <a:p>
            <a:pPr marL="365125" indent="-365125">
              <a:spcBef>
                <a:spcPts val="600"/>
              </a:spcBef>
              <a:buNone/>
            </a:pPr>
            <a:endParaRPr lang="ru-RU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835696" y="1600201"/>
            <a:ext cx="7128792" cy="4133056"/>
          </a:xfrm>
        </p:spPr>
        <p:txBody>
          <a:bodyPr>
            <a:normAutofit/>
          </a:bodyPr>
          <a:lstStyle/>
          <a:p>
            <a:pPr marL="365125" lvl="0" indent="-365125">
              <a:spcBef>
                <a:spcPts val="600"/>
              </a:spcBef>
              <a:buNone/>
            </a:pPr>
            <a:r>
              <a:rPr lang="ru-RU" dirty="0" smtClean="0"/>
              <a:t>за хорошо сделанную поделку</a:t>
            </a:r>
          </a:p>
          <a:p>
            <a:pPr marL="365125" lvl="0" indent="-365125">
              <a:spcBef>
                <a:spcPts val="600"/>
              </a:spcBef>
              <a:buNone/>
            </a:pPr>
            <a:r>
              <a:rPr lang="ru-RU" dirty="0" smtClean="0"/>
              <a:t>за помощь  при сервировке стола</a:t>
            </a:r>
          </a:p>
          <a:p>
            <a:pPr marL="365125" lvl="0" indent="-365125">
              <a:spcBef>
                <a:spcPts val="600"/>
              </a:spcBef>
              <a:buNone/>
            </a:pPr>
            <a:r>
              <a:rPr lang="ru-RU" dirty="0" smtClean="0"/>
              <a:t>за помощь в уборке игрушек</a:t>
            </a:r>
          </a:p>
          <a:p>
            <a:pPr marL="365125" lvl="0" indent="-365125">
              <a:spcBef>
                <a:spcPts val="600"/>
              </a:spcBef>
              <a:buNone/>
            </a:pPr>
            <a:r>
              <a:rPr lang="ru-RU" dirty="0" smtClean="0"/>
              <a:t>за прекрасно сыгранную роль на утреннике</a:t>
            </a:r>
          </a:p>
          <a:p>
            <a:pPr marL="365125" lvl="0" indent="-365125">
              <a:spcBef>
                <a:spcPts val="600"/>
              </a:spcBef>
              <a:buNone/>
            </a:pPr>
            <a:r>
              <a:rPr lang="ru-RU" dirty="0" smtClean="0"/>
              <a:t>за помощь  друзьям в одевании на прогулку</a:t>
            </a:r>
          </a:p>
          <a:p>
            <a:pPr marL="365125" lvl="0" indent="-365125">
              <a:spcBef>
                <a:spcPts val="600"/>
              </a:spcBef>
              <a:buNone/>
            </a:pPr>
            <a:r>
              <a:rPr lang="ru-RU" dirty="0" smtClean="0"/>
              <a:t>за проявленную инициативу на занятии</a:t>
            </a: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5696" y="1700808"/>
            <a:ext cx="6912768" cy="35719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2204864"/>
            <a:ext cx="6912768" cy="35719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35696" y="2708920"/>
            <a:ext cx="6912768" cy="35719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35696" y="3212976"/>
            <a:ext cx="6912768" cy="35719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35696" y="3789040"/>
            <a:ext cx="6912768" cy="35719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35696" y="4293096"/>
            <a:ext cx="6912768" cy="3571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edu.likenul.com/tw_files2/urls_4/83/d-82915/82915_html_m4b386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71678"/>
            <a:ext cx="7072362" cy="4054485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Каждый день пусть приносит удачу,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Чтоб хотелось трудиться и жить.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Получать от работы отдачу,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Детям радость познанья дарить.</a:t>
            </a:r>
            <a:endParaRPr lang="ru-RU" sz="28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КОНКУРС 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«Логические вопросы»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8352928" cy="4608512"/>
          </a:xfrm>
        </p:spPr>
        <p:txBody>
          <a:bodyPr>
            <a:normAutofit fontScale="77500" lnSpcReduction="20000"/>
          </a:bodyPr>
          <a:lstStyle/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Почему, когда зажмуришь глаза, видятся разные узоры? </a:t>
            </a:r>
          </a:p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Чем слышит муравей? </a:t>
            </a:r>
          </a:p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Почему Луна не падает на Землю? </a:t>
            </a:r>
          </a:p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А зачем комару кровь? </a:t>
            </a:r>
          </a:p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А белые медведи зимой тоже спят? </a:t>
            </a:r>
          </a:p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Когда спит акула, днем или ночью? </a:t>
            </a:r>
          </a:p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Почему кузнечик зеленый, а божья коровка красная? </a:t>
            </a:r>
          </a:p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Почему у человека пять пальцев? </a:t>
            </a:r>
          </a:p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Что такое солнечный зайчик? </a:t>
            </a:r>
          </a:p>
          <a:p>
            <a:pPr marL="536575" lvl="0" indent="-536575">
              <a:buFont typeface="+mj-lt"/>
              <a:buAutoNum type="arabicPeriod"/>
            </a:pPr>
            <a:r>
              <a:rPr lang="ru-RU" b="1" dirty="0" smtClean="0"/>
              <a:t>Почему муха не падает с потолка?</a:t>
            </a:r>
          </a:p>
        </p:txBody>
      </p:sp>
      <p:pic>
        <p:nvPicPr>
          <p:cNvPr id="4" name="Picture 2" descr="http://mag98ds.caduk.ru/images/110150141_007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3624" y="5786454"/>
            <a:ext cx="1440375" cy="1071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КОНКУРС 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«Логические вопросы»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8352928" cy="4752528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Почему волосы вьются? 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Уходит ли ток в розетку или остается в лампочке? 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Почему человек зевает?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Почему журчит ручей?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Почему огонь бывает разного цвета?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Почему при падении кошка всегда приземляется на четыре лапы?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Почему троллейбус держится "руками" за провода? 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Почему ящерица не дорожит своим хвостом?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Сколько звезд на небе?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sz="2400" b="1" dirty="0" smtClean="0"/>
              <a:t>Откуда берется ветер?</a:t>
            </a:r>
          </a:p>
        </p:txBody>
      </p:sp>
      <p:pic>
        <p:nvPicPr>
          <p:cNvPr id="4" name="Picture 2" descr="http://mag98ds.caduk.ru/images/110150141_007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3624" y="5786454"/>
            <a:ext cx="1440375" cy="1071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КОНКУРС 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«Логические вопросы»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8052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Откуда берутся сосульки?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Откуда в сыре дырки?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Где живет райская птичка?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Для чего птицам перья?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Куда деваются дрова, когда печка топится?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Больно ли лошади, когда ее подковывают?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Бывают ли нелетающие птицы?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Кого боятся пчелы?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Может ли идти "рыбный" дождь?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ru-RU" sz="2800" b="1" dirty="0" smtClean="0"/>
              <a:t>Отчего появляется «гусиная кожа»?</a:t>
            </a:r>
          </a:p>
          <a:p>
            <a:endParaRPr lang="ru-RU" dirty="0"/>
          </a:p>
        </p:txBody>
      </p:sp>
      <p:pic>
        <p:nvPicPr>
          <p:cNvPr id="22530" name="Picture 2" descr="http://mag98ds.caduk.ru/images/110150141_007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3624" y="5786454"/>
            <a:ext cx="1440375" cy="1071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797040"/>
          </a:xfrm>
        </p:spPr>
        <p:txBody>
          <a:bodyPr>
            <a:noAutofit/>
          </a:bodyPr>
          <a:lstStyle/>
          <a:p>
            <a:r>
              <a:rPr lang="ru-RU" b="1" dirty="0" smtClean="0"/>
              <a:t>2 КОНКУРС </a:t>
            </a:r>
            <a:br>
              <a:rPr lang="ru-RU" b="1" dirty="0" smtClean="0"/>
            </a:br>
            <a:r>
              <a:rPr lang="ru-RU" b="1" dirty="0" smtClean="0"/>
              <a:t>«Устами младенца - </a:t>
            </a:r>
            <a:r>
              <a:rPr lang="ru-RU" b="1" dirty="0" err="1" smtClean="0"/>
              <a:t>объяснялки</a:t>
            </a:r>
            <a:r>
              <a:rPr lang="ru-RU" b="1" dirty="0" smtClean="0"/>
              <a:t>»</a:t>
            </a:r>
            <a:endParaRPr lang="ru-RU" dirty="0"/>
          </a:p>
        </p:txBody>
      </p:sp>
      <p:pic>
        <p:nvPicPr>
          <p:cNvPr id="5" name="Picture 2" descr="http://mag98ds.caduk.ru/images/110150141_007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3624" y="5786454"/>
            <a:ext cx="1440375" cy="1071546"/>
          </a:xfrm>
          <a:prstGeom prst="rect">
            <a:avLst/>
          </a:prstGeom>
          <a:noFill/>
        </p:spPr>
      </p:pic>
      <p:pic>
        <p:nvPicPr>
          <p:cNvPr id="23554" name="Picture 2" descr="http://rm-ekb.ru/wp-content/uploads/2015/06/icns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492896"/>
            <a:ext cx="1080120" cy="1080120"/>
          </a:xfrm>
          <a:prstGeom prst="rect">
            <a:avLst/>
          </a:prstGeom>
          <a:noFill/>
        </p:spPr>
      </p:pic>
      <p:pic>
        <p:nvPicPr>
          <p:cNvPr id="7" name="Picture 2" descr="http://rm-ekb.ru/wp-content/uploads/2015/06/icns.pn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5517232"/>
            <a:ext cx="1080120" cy="1080120"/>
          </a:xfrm>
          <a:prstGeom prst="rect">
            <a:avLst/>
          </a:prstGeom>
          <a:noFill/>
        </p:spPr>
      </p:pic>
      <p:pic>
        <p:nvPicPr>
          <p:cNvPr id="8" name="Picture 2" descr="http://rm-ekb.ru/wp-content/uploads/2015/06/icns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221088"/>
            <a:ext cx="1080120" cy="1080120"/>
          </a:xfrm>
          <a:prstGeom prst="rect">
            <a:avLst/>
          </a:prstGeom>
          <a:noFill/>
        </p:spPr>
      </p:pic>
      <p:pic>
        <p:nvPicPr>
          <p:cNvPr id="9" name="Picture 2" descr="http://rm-ekb.ru/wp-content/uploads/2015/06/icns.png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221088"/>
            <a:ext cx="1080120" cy="1080120"/>
          </a:xfrm>
          <a:prstGeom prst="rect">
            <a:avLst/>
          </a:prstGeom>
          <a:noFill/>
        </p:spPr>
      </p:pic>
      <p:pic>
        <p:nvPicPr>
          <p:cNvPr id="10" name="Picture 2" descr="http://rm-ekb.ru/wp-content/uploads/2015/06/icns.png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077072"/>
            <a:ext cx="1080120" cy="1080120"/>
          </a:xfrm>
          <a:prstGeom prst="rect">
            <a:avLst/>
          </a:prstGeom>
          <a:noFill/>
        </p:spPr>
      </p:pic>
      <p:pic>
        <p:nvPicPr>
          <p:cNvPr id="11" name="Picture 2" descr="http://rm-ekb.ru/wp-content/uploads/2015/06/icns.png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4077072"/>
            <a:ext cx="1080120" cy="1080120"/>
          </a:xfrm>
          <a:prstGeom prst="rect">
            <a:avLst/>
          </a:prstGeom>
          <a:noFill/>
        </p:spPr>
      </p:pic>
      <p:pic>
        <p:nvPicPr>
          <p:cNvPr id="12" name="Picture 2" descr="http://rm-ekb.ru/wp-content/uploads/2015/06/icns.png">
            <a:hlinkClick r:id="rId11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2420888"/>
            <a:ext cx="1080120" cy="1080120"/>
          </a:xfrm>
          <a:prstGeom prst="rect">
            <a:avLst/>
          </a:prstGeom>
          <a:noFill/>
        </p:spPr>
      </p:pic>
      <p:pic>
        <p:nvPicPr>
          <p:cNvPr id="13" name="Picture 2" descr="http://rm-ekb.ru/wp-content/uploads/2015/06/icns.png">
            <a:hlinkClick r:id="rId12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420888"/>
            <a:ext cx="1080120" cy="1080120"/>
          </a:xfrm>
          <a:prstGeom prst="rect">
            <a:avLst/>
          </a:prstGeom>
          <a:noFill/>
        </p:spPr>
      </p:pic>
      <p:pic>
        <p:nvPicPr>
          <p:cNvPr id="14" name="Picture 2" descr="http://rm-ekb.ru/wp-content/uploads/2015/06/icns.png">
            <a:hlinkClick r:id="rId13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2420888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п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4357694"/>
            <a:ext cx="1448309" cy="1214446"/>
          </a:xfrm>
          <a:prstGeom prst="rect">
            <a:avLst/>
          </a:prstGeom>
        </p:spPr>
      </p:pic>
      <p:pic>
        <p:nvPicPr>
          <p:cNvPr id="27650" name="Picture 2" descr="http://www.playcast.ru/uploads/2015/07/22/14419408.png"/>
          <p:cNvPicPr>
            <a:picLocks noChangeAspect="1" noChangeArrowheads="1"/>
          </p:cNvPicPr>
          <p:nvPr/>
        </p:nvPicPr>
        <p:blipFill>
          <a:blip r:embed="rId3" cstate="print"/>
          <a:srcRect l="10714" t="14286" r="10714" b="7143"/>
          <a:stretch>
            <a:fillRect/>
          </a:stretch>
        </p:blipFill>
        <p:spPr bwMode="auto">
          <a:xfrm>
            <a:off x="1285852" y="2143116"/>
            <a:ext cx="1428760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8" name="Picture 10" descr="http://www.ie-magaz.ru/UserFiles/Image/big/foto_2/223.jpg"/>
          <p:cNvPicPr>
            <a:picLocks noChangeAspect="1" noChangeArrowheads="1"/>
          </p:cNvPicPr>
          <p:nvPr/>
        </p:nvPicPr>
        <p:blipFill>
          <a:blip r:embed="rId4" cstate="print"/>
          <a:srcRect t="9493"/>
          <a:stretch>
            <a:fillRect/>
          </a:stretch>
        </p:blipFill>
        <p:spPr bwMode="auto">
          <a:xfrm>
            <a:off x="3929058" y="4286255"/>
            <a:ext cx="1571635" cy="1347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https://www.colourbox.com/preview/9884135-children-bright-plastici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32260" y="4214818"/>
            <a:ext cx="172522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http://abinsk-7.caduk.ru/images/0_b13d9_5008b08d_ori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2214554"/>
            <a:ext cx="1357322" cy="1285884"/>
          </a:xfrm>
          <a:prstGeom prst="rect">
            <a:avLst/>
          </a:prstGeom>
          <a:noFill/>
        </p:spPr>
      </p:pic>
      <p:pic>
        <p:nvPicPr>
          <p:cNvPr id="27652" name="Picture 4" descr="http://www.clipartbest.com/cliparts/jcx/odA/jcxodAezi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143116"/>
            <a:ext cx="1285884" cy="13876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b="1" dirty="0" smtClean="0"/>
              <a:t>3 КОНКУРС </a:t>
            </a:r>
            <a:br>
              <a:rPr lang="ru-RU" b="1" dirty="0" smtClean="0"/>
            </a:br>
            <a:r>
              <a:rPr lang="ru-RU" b="1" dirty="0" smtClean="0"/>
              <a:t>«Реклама»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14" y="2143116"/>
            <a:ext cx="1571636" cy="1428760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1</a:t>
            </a:r>
            <a:endParaRPr lang="ru-RU" sz="72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7620" y="2143116"/>
            <a:ext cx="1571636" cy="1428760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2</a:t>
            </a:r>
            <a:endParaRPr lang="ru-RU" sz="72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00826" y="2143116"/>
            <a:ext cx="1571636" cy="1428760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3</a:t>
            </a:r>
            <a:endParaRPr lang="ru-RU" sz="72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14414" y="4214818"/>
            <a:ext cx="1571636" cy="1428760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4</a:t>
            </a:r>
            <a:endParaRPr lang="ru-RU" sz="72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57620" y="4286256"/>
            <a:ext cx="1571636" cy="1428760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5</a:t>
            </a:r>
            <a:endParaRPr lang="ru-RU" sz="72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72264" y="4286256"/>
            <a:ext cx="1571636" cy="1428760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6</a:t>
            </a:r>
            <a:endParaRPr lang="ru-RU" sz="7200" b="1" dirty="0"/>
          </a:p>
        </p:txBody>
      </p:sp>
      <p:pic>
        <p:nvPicPr>
          <p:cNvPr id="18" name="Picture 2" descr="http://mag98ds.caduk.ru/images/110150141_007a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91706" y="6000768"/>
            <a:ext cx="1152294" cy="85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b="1" dirty="0" smtClean="0"/>
              <a:t>4 КОНКУРС </a:t>
            </a:r>
            <a:br>
              <a:rPr lang="ru-RU" b="1" dirty="0" smtClean="0"/>
            </a:br>
            <a:r>
              <a:rPr lang="ru-RU" b="1" dirty="0" smtClean="0"/>
              <a:t>«Живая буква»</a:t>
            </a:r>
            <a:endParaRPr lang="ru-RU" dirty="0"/>
          </a:p>
        </p:txBody>
      </p:sp>
      <p:pic>
        <p:nvPicPr>
          <p:cNvPr id="26626" name="Picture 2" descr="http://mtdata.ru/u1/photo15BA/20586074066-0/origi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6826">
            <a:off x="6239242" y="3421703"/>
            <a:ext cx="2709924" cy="2574427"/>
          </a:xfrm>
          <a:prstGeom prst="rect">
            <a:avLst/>
          </a:prstGeom>
          <a:noFill/>
        </p:spPr>
      </p:pic>
      <p:pic>
        <p:nvPicPr>
          <p:cNvPr id="26634" name="Picture 10" descr="http://tapenik.ru/dizain/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6412">
            <a:off x="593554" y="2488949"/>
            <a:ext cx="2004229" cy="2437644"/>
          </a:xfrm>
          <a:prstGeom prst="rect">
            <a:avLst/>
          </a:prstGeom>
          <a:noFill/>
        </p:spPr>
      </p:pic>
      <p:pic>
        <p:nvPicPr>
          <p:cNvPr id="26636" name="Picture 12" descr="http://tapenik.ru/dizain/a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928802"/>
            <a:ext cx="2841706" cy="2571744"/>
          </a:xfrm>
          <a:prstGeom prst="rect">
            <a:avLst/>
          </a:prstGeom>
          <a:noFill/>
        </p:spPr>
      </p:pic>
      <p:pic>
        <p:nvPicPr>
          <p:cNvPr id="11" name="Picture 2" descr="http://mag98ds.caduk.ru/images/110150141_007a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500702"/>
            <a:ext cx="1824484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Физминутка</a:t>
            </a:r>
            <a:endParaRPr lang="ru-RU" b="1" dirty="0" smtClean="0"/>
          </a:p>
        </p:txBody>
      </p:sp>
      <p:pic>
        <p:nvPicPr>
          <p:cNvPr id="25602" name="Picture 2" descr="http://shkola-no25.narod.ru/CHLD298_copy.gif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643050"/>
            <a:ext cx="2857500" cy="2857500"/>
          </a:xfrm>
          <a:prstGeom prst="rect">
            <a:avLst/>
          </a:prstGeom>
          <a:noFill/>
        </p:spPr>
      </p:pic>
      <p:pic>
        <p:nvPicPr>
          <p:cNvPr id="25604" name="Picture 4" descr="http://lib2.podelise.ru/tw_files2/urls_556/7/d-6598/6598_html_m5db206cf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571612"/>
            <a:ext cx="2357454" cy="3636239"/>
          </a:xfrm>
          <a:prstGeom prst="rect">
            <a:avLst/>
          </a:prstGeom>
          <a:noFill/>
        </p:spPr>
      </p:pic>
      <p:pic>
        <p:nvPicPr>
          <p:cNvPr id="25608" name="Picture 8" descr="http://sunveter.ru/uploads/posts/2013-07/1372827526_boy-4m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3357562"/>
            <a:ext cx="2714644" cy="271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mag98ds.caduk.ru/images/110150141_007a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03624" y="5786454"/>
            <a:ext cx="1440375" cy="1071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4272753</TotalTime>
  <Words>316</Words>
  <Application>Microsoft Office PowerPoint</Application>
  <PresentationFormat>Экран (4:3)</PresentationFormat>
  <Paragraphs>88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«Мир глазами детей»</vt:lpstr>
      <vt:lpstr>Слайд 2</vt:lpstr>
      <vt:lpstr>1 КОНКУРС  «Логические вопросы»</vt:lpstr>
      <vt:lpstr>1 КОНКУРС  «Логические вопросы»</vt:lpstr>
      <vt:lpstr>1 КОНКУРС  «Логические вопросы»</vt:lpstr>
      <vt:lpstr>2 КОНКУРС  «Устами младенца - объяснялки»</vt:lpstr>
      <vt:lpstr>3 КОНКУРС  «Реклама»</vt:lpstr>
      <vt:lpstr>4 КОНКУРС  «Живая буква»</vt:lpstr>
      <vt:lpstr>Физминутка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6 КОНКУРС  «Угадай пословицу»</vt:lpstr>
      <vt:lpstr>7 КОНКУРС  «Составь слова»</vt:lpstr>
      <vt:lpstr>8 КОНКУРС  «Сломанный телефон»</vt:lpstr>
      <vt:lpstr>9 КОНКУРС  «Похвали»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Жанна</dc:creator>
  <cp:lastModifiedBy>555</cp:lastModifiedBy>
  <cp:revision>29</cp:revision>
  <dcterms:created xsi:type="dcterms:W3CDTF">2016-02-14T11:44:03Z</dcterms:created>
  <dcterms:modified xsi:type="dcterms:W3CDTF">2016-02-16T04:11:17Z</dcterms:modified>
</cp:coreProperties>
</file>