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73" r:id="rId11"/>
    <p:sldId id="274" r:id="rId12"/>
    <p:sldId id="263" r:id="rId13"/>
    <p:sldId id="266" r:id="rId14"/>
    <p:sldId id="267" r:id="rId15"/>
    <p:sldId id="268" r:id="rId16"/>
    <p:sldId id="272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5B28D3-E3DC-4215-BB20-26DF5AF4E259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A3AD12-1E58-4351-8CC4-5B309177E221}">
      <dgm:prSet phldrT="[Текст]" custT="1"/>
      <dgm:spPr>
        <a:gradFill rotWithShape="0">
          <a:gsLst>
            <a:gs pos="0">
              <a:schemeClr val="accent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</a:rPr>
            <a:t>Характеристики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</a:rPr>
            <a:t>АВА – терапии</a:t>
          </a:r>
          <a:endParaRPr lang="ru-RU" sz="2000" dirty="0"/>
        </a:p>
      </dgm:t>
    </dgm:pt>
    <dgm:pt modelId="{3A65F595-BD16-4B38-BA84-7D0C1DB182F4}" type="parTrans" cxnId="{E6D9F041-1D87-4901-BE4B-9FF42794F9D5}">
      <dgm:prSet/>
      <dgm:spPr/>
      <dgm:t>
        <a:bodyPr/>
        <a:lstStyle/>
        <a:p>
          <a:endParaRPr lang="ru-RU"/>
        </a:p>
      </dgm:t>
    </dgm:pt>
    <dgm:pt modelId="{D90F1512-424F-4850-B343-55E3203C93B2}" type="sibTrans" cxnId="{E6D9F041-1D87-4901-BE4B-9FF42794F9D5}">
      <dgm:prSet/>
      <dgm:spPr/>
      <dgm:t>
        <a:bodyPr/>
        <a:lstStyle/>
        <a:p>
          <a:endParaRPr lang="ru-RU"/>
        </a:p>
      </dgm:t>
    </dgm:pt>
    <dgm:pt modelId="{3B7E348A-2577-4EA8-85E0-00713D27DA83}">
      <dgm:prSet phldrT="[Текст]" custT="1"/>
      <dgm:sp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sz="1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Общая</a:t>
          </a: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все изученные навыки должны быть обобщены в новых условиях.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835939-2624-4073-99D3-1DC03023DC96}" type="parTrans" cxnId="{DC21F63A-E65A-41CB-818B-12A38A74C304}">
      <dgm:prSet/>
      <dgm:spPr/>
      <dgm:t>
        <a:bodyPr/>
        <a:lstStyle/>
        <a:p>
          <a:endParaRPr lang="ru-RU"/>
        </a:p>
      </dgm:t>
    </dgm:pt>
    <dgm:pt modelId="{984C419C-61F7-42A6-AAEF-5C71BB7BE75B}" type="sibTrans" cxnId="{DC21F63A-E65A-41CB-818B-12A38A74C304}">
      <dgm:prSet/>
      <dgm:spPr/>
      <dgm:t>
        <a:bodyPr/>
        <a:lstStyle/>
        <a:p>
          <a:endParaRPr lang="ru-RU"/>
        </a:p>
      </dgm:t>
    </dgm:pt>
    <dgm:pt modelId="{EDEC0B2A-0826-4507-8C5F-62ED3FDD4B8E}">
      <dgm:prSet phldrT="[Текст]" custT="1"/>
      <dgm:sp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sz="1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Технологическая</a:t>
          </a:r>
          <a:r>
            <a:rPr lang="ru-RU" sz="1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все применяемы процедуры точно и полностью описаны.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BC56AE-C899-4EC2-BC63-E0DFE3B23E84}" type="parTrans" cxnId="{8699F97F-D9CF-435A-B685-01ED5A1104E7}">
      <dgm:prSet/>
      <dgm:spPr/>
      <dgm:t>
        <a:bodyPr/>
        <a:lstStyle/>
        <a:p>
          <a:endParaRPr lang="ru-RU"/>
        </a:p>
      </dgm:t>
    </dgm:pt>
    <dgm:pt modelId="{29CE63ED-6097-4A9F-B0D7-F623DBD6A7A2}" type="sibTrans" cxnId="{8699F97F-D9CF-435A-B685-01ED5A1104E7}">
      <dgm:prSet/>
      <dgm:spPr/>
      <dgm:t>
        <a:bodyPr/>
        <a:lstStyle/>
        <a:p>
          <a:endParaRPr lang="ru-RU"/>
        </a:p>
      </dgm:t>
    </dgm:pt>
    <dgm:pt modelId="{01C0FBBD-FAAA-4E80-A598-173A3D558479}">
      <dgm:prSet phldrT="[Текст]" custT="1"/>
      <dgm:sp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Аналитическая</a:t>
          </a: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анализу подвергаются факторы окружающей среды, которые влияют на целевое поведение.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1D601E-022E-427E-96FD-47B20A4E8053}" type="parTrans" cxnId="{A0D8942E-2839-4343-8A43-2F5C5C7B76A4}">
      <dgm:prSet/>
      <dgm:spPr/>
      <dgm:t>
        <a:bodyPr/>
        <a:lstStyle/>
        <a:p>
          <a:endParaRPr lang="ru-RU"/>
        </a:p>
      </dgm:t>
    </dgm:pt>
    <dgm:pt modelId="{B643D92A-2CA4-4AD9-A0B2-8D8A3657CD62}" type="sibTrans" cxnId="{A0D8942E-2839-4343-8A43-2F5C5C7B76A4}">
      <dgm:prSet/>
      <dgm:spPr/>
      <dgm:t>
        <a:bodyPr/>
        <a:lstStyle/>
        <a:p>
          <a:endParaRPr lang="ru-RU"/>
        </a:p>
      </dgm:t>
    </dgm:pt>
    <dgm:pt modelId="{29910EEA-BF69-42E5-B192-18EB0A60223E}">
      <dgm:prSet phldrT="[Текст]" custT="1"/>
      <dgm:sp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Концептуальная</a:t>
          </a: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все технологии основаны на законах поведения.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FE22A6-1D09-4EAA-837E-6388C30FDF35}" type="parTrans" cxnId="{F680E43E-7F65-4DA4-B160-2FB00D3D6AB3}">
      <dgm:prSet/>
      <dgm:spPr/>
      <dgm:t>
        <a:bodyPr/>
        <a:lstStyle/>
        <a:p>
          <a:endParaRPr lang="ru-RU"/>
        </a:p>
      </dgm:t>
    </dgm:pt>
    <dgm:pt modelId="{CE7D9E0D-4511-4D3A-B6E5-08FB8B969C7E}" type="sibTrans" cxnId="{F680E43E-7F65-4DA4-B160-2FB00D3D6AB3}">
      <dgm:prSet/>
      <dgm:spPr/>
      <dgm:t>
        <a:bodyPr/>
        <a:lstStyle/>
        <a:p>
          <a:endParaRPr lang="ru-RU"/>
        </a:p>
      </dgm:t>
    </dgm:pt>
    <dgm:pt modelId="{A02C7D71-99AE-41C2-893B-7D9C87211843}">
      <dgm:prSet custT="1"/>
      <dgm:sp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Прикладная</a:t>
          </a: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поведение, выбранное для вмешательства, является значимым для ребенка.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724C8E-0215-4EAA-9ACF-9C1C0EB1D7D9}" type="parTrans" cxnId="{D60A6807-3A92-4686-B89D-C4B117AD628B}">
      <dgm:prSet/>
      <dgm:spPr/>
      <dgm:t>
        <a:bodyPr/>
        <a:lstStyle/>
        <a:p>
          <a:endParaRPr lang="ru-RU"/>
        </a:p>
      </dgm:t>
    </dgm:pt>
    <dgm:pt modelId="{2E24D41C-DF14-4B68-AAD9-A84F66C91EAB}" type="sibTrans" cxnId="{D60A6807-3A92-4686-B89D-C4B117AD628B}">
      <dgm:prSet/>
      <dgm:spPr/>
      <dgm:t>
        <a:bodyPr/>
        <a:lstStyle/>
        <a:p>
          <a:endParaRPr lang="ru-RU"/>
        </a:p>
      </dgm:t>
    </dgm:pt>
    <dgm:pt modelId="{10780DD9-B4C3-45DA-A312-428695209C29}">
      <dgm:prSet custT="1"/>
      <dgm:sp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</dgm:spPr>
      <dgm:t>
        <a:bodyPr/>
        <a:lstStyle/>
        <a:p>
          <a:r>
            <a: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Поведенческая</a:t>
          </a: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целью модификации является именно поведение.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D4C766-E257-4BCA-B53F-4EFF82A6CE21}" type="parTrans" cxnId="{B5CCDFF3-2EC6-49E2-942A-0DB20150F2D0}">
      <dgm:prSet/>
      <dgm:spPr/>
      <dgm:t>
        <a:bodyPr/>
        <a:lstStyle/>
        <a:p>
          <a:endParaRPr lang="ru-RU"/>
        </a:p>
      </dgm:t>
    </dgm:pt>
    <dgm:pt modelId="{D3CA1481-CB70-4FE5-850B-13FC70A4A3F9}" type="sibTrans" cxnId="{B5CCDFF3-2EC6-49E2-942A-0DB20150F2D0}">
      <dgm:prSet/>
      <dgm:spPr/>
      <dgm:t>
        <a:bodyPr/>
        <a:lstStyle/>
        <a:p>
          <a:endParaRPr lang="ru-RU"/>
        </a:p>
      </dgm:t>
    </dgm:pt>
    <dgm:pt modelId="{160FA7F5-B53A-4702-93C0-228F301CBFDB}">
      <dgm:prSet/>
      <dgm:sp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Эффективная</a:t>
          </a:r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любое вмешательство должно быть экономически выгодным, эффективным, и обобщенным в новых условиях. 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9FE928-B004-4559-86CB-7118B62F0705}" type="parTrans" cxnId="{263F2261-A252-42BE-90AC-45501C2B76EC}">
      <dgm:prSet/>
      <dgm:spPr/>
      <dgm:t>
        <a:bodyPr/>
        <a:lstStyle/>
        <a:p>
          <a:endParaRPr lang="ru-RU"/>
        </a:p>
      </dgm:t>
    </dgm:pt>
    <dgm:pt modelId="{ABC417D9-5939-45D2-9B8D-C253B40E7A4E}" type="sibTrans" cxnId="{263F2261-A252-42BE-90AC-45501C2B76EC}">
      <dgm:prSet/>
      <dgm:spPr/>
      <dgm:t>
        <a:bodyPr/>
        <a:lstStyle/>
        <a:p>
          <a:endParaRPr lang="ru-RU"/>
        </a:p>
      </dgm:t>
    </dgm:pt>
    <dgm:pt modelId="{D506A873-0DDB-44C3-82BE-EE1C8C8B6F47}">
      <dgm:prSet/>
      <dgm:spPr/>
      <dgm:t>
        <a:bodyPr/>
        <a:lstStyle/>
        <a:p>
          <a:endParaRPr lang="ru-RU"/>
        </a:p>
      </dgm:t>
    </dgm:pt>
    <dgm:pt modelId="{70887B56-120E-44B0-B697-6E245C62904D}" type="parTrans" cxnId="{823A9B79-A350-4798-909D-0DC06FAA095B}">
      <dgm:prSet/>
      <dgm:spPr/>
      <dgm:t>
        <a:bodyPr/>
        <a:lstStyle/>
        <a:p>
          <a:endParaRPr lang="ru-RU"/>
        </a:p>
      </dgm:t>
    </dgm:pt>
    <dgm:pt modelId="{52135E04-4995-453A-A198-AA9B0D69C5BD}" type="sibTrans" cxnId="{823A9B79-A350-4798-909D-0DC06FAA095B}">
      <dgm:prSet/>
      <dgm:spPr/>
      <dgm:t>
        <a:bodyPr/>
        <a:lstStyle/>
        <a:p>
          <a:endParaRPr lang="ru-RU"/>
        </a:p>
      </dgm:t>
    </dgm:pt>
    <dgm:pt modelId="{DB88EB74-909B-4070-BDF9-D764A781A4F8}" type="pres">
      <dgm:prSet presAssocID="{115B28D3-E3DC-4215-BB20-26DF5AF4E25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55F68B-2EAE-43AC-9E70-1377B13248E1}" type="pres">
      <dgm:prSet presAssocID="{16A3AD12-1E58-4351-8CC4-5B309177E221}" presName="centerShape" presStyleLbl="node0" presStyleIdx="0" presStyleCnt="1" custScaleX="158595" custScaleY="134098" custLinFactNeighborX="-3503" custLinFactNeighborY="-500"/>
      <dgm:spPr/>
      <dgm:t>
        <a:bodyPr/>
        <a:lstStyle/>
        <a:p>
          <a:endParaRPr lang="ru-RU"/>
        </a:p>
      </dgm:t>
    </dgm:pt>
    <dgm:pt modelId="{F407ABC5-8CCE-4401-9BC7-7BDE19E1268A}" type="pres">
      <dgm:prSet presAssocID="{A1835939-2624-4073-99D3-1DC03023DC96}" presName="parTrans" presStyleLbl="sibTrans2D1" presStyleIdx="0" presStyleCnt="7" custScaleX="161946" custScaleY="42158"/>
      <dgm:spPr/>
      <dgm:t>
        <a:bodyPr/>
        <a:lstStyle/>
        <a:p>
          <a:endParaRPr lang="ru-RU"/>
        </a:p>
      </dgm:t>
    </dgm:pt>
    <dgm:pt modelId="{7974E89E-B290-4767-9D4E-846B393AD17C}" type="pres">
      <dgm:prSet presAssocID="{A1835939-2624-4073-99D3-1DC03023DC96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0DF2FE2E-179E-441D-A404-162027B44F8D}" type="pres">
      <dgm:prSet presAssocID="{3B7E348A-2577-4EA8-85E0-00713D27DA83}" presName="node" presStyleLbl="node1" presStyleIdx="0" presStyleCnt="7" custScaleX="119275" custScaleY="113131" custRadScaleRad="92031" custRadScaleInc="-27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A9EF5A-9C1B-4B24-8D0B-63ACED105A59}" type="pres">
      <dgm:prSet presAssocID="{68BC56AE-C899-4EC2-BC63-E0DFE3B23E84}" presName="parTrans" presStyleLbl="sibTrans2D1" presStyleIdx="1" presStyleCnt="7" custAng="14531604" custFlipHor="1" custScaleX="155445" custScaleY="46808"/>
      <dgm:spPr/>
      <dgm:t>
        <a:bodyPr/>
        <a:lstStyle/>
        <a:p>
          <a:endParaRPr lang="ru-RU"/>
        </a:p>
      </dgm:t>
    </dgm:pt>
    <dgm:pt modelId="{F7461545-E601-44DA-BEB0-923C2C8DE748}" type="pres">
      <dgm:prSet presAssocID="{68BC56AE-C899-4EC2-BC63-E0DFE3B23E84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3687F155-40EB-4D34-9BEF-3C528DFA7372}" type="pres">
      <dgm:prSet presAssocID="{EDEC0B2A-0826-4507-8C5F-62ED3FDD4B8E}" presName="node" presStyleLbl="node1" presStyleIdx="1" presStyleCnt="7" custScaleX="110318" custScaleY="113769" custRadScaleRad="102198" custRadScaleInc="81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930A54-29E8-42BA-83C7-674F7A469116}" type="pres">
      <dgm:prSet presAssocID="{75724C8E-0215-4EAA-9ACF-9C1C0EB1D7D9}" presName="parTrans" presStyleLbl="sibTrans2D1" presStyleIdx="2" presStyleCnt="7" custScaleX="108232" custScaleY="48317"/>
      <dgm:spPr/>
      <dgm:t>
        <a:bodyPr/>
        <a:lstStyle/>
        <a:p>
          <a:endParaRPr lang="ru-RU"/>
        </a:p>
      </dgm:t>
    </dgm:pt>
    <dgm:pt modelId="{D62A9BA0-BDB8-484C-B505-CBCCEA8E6000}" type="pres">
      <dgm:prSet presAssocID="{75724C8E-0215-4EAA-9ACF-9C1C0EB1D7D9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2C460C2F-FBA2-48DD-B6F5-F041A4BDB6D4}" type="pres">
      <dgm:prSet presAssocID="{A02C7D71-99AE-41C2-893B-7D9C87211843}" presName="node" presStyleLbl="node1" presStyleIdx="2" presStyleCnt="7" custScaleX="108624" custScaleY="110462" custRadScaleRad="108070" custRadScaleInc="-1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DC6F5-7AF7-4409-998F-0D33426E6551}" type="pres">
      <dgm:prSet presAssocID="{19D4C766-E257-4BCA-B53F-4EFF82A6CE21}" presName="parTrans" presStyleLbl="sibTrans2D1" presStyleIdx="3" presStyleCnt="7" custScaleX="112014" custScaleY="27203"/>
      <dgm:spPr/>
      <dgm:t>
        <a:bodyPr/>
        <a:lstStyle/>
        <a:p>
          <a:endParaRPr lang="ru-RU"/>
        </a:p>
      </dgm:t>
    </dgm:pt>
    <dgm:pt modelId="{5B3E95E7-A01E-4708-AEE3-15BE616C440A}" type="pres">
      <dgm:prSet presAssocID="{19D4C766-E257-4BCA-B53F-4EFF82A6CE2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F841F18D-637F-486B-972D-FB8F177FD194}" type="pres">
      <dgm:prSet presAssocID="{10780DD9-B4C3-45DA-A312-428695209C29}" presName="node" presStyleLbl="node1" presStyleIdx="3" presStyleCnt="7" custScaleX="109115" custScaleY="99603" custRadScaleRad="93880" custRadScaleInc="-6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8BE85-4170-4FD5-9A01-4EFF0428DC89}" type="pres">
      <dgm:prSet presAssocID="{F11D601E-022E-427E-96FD-47B20A4E8053}" presName="parTrans" presStyleLbl="sibTrans2D1" presStyleIdx="4" presStyleCnt="7" custScaleX="149574" custScaleY="53275"/>
      <dgm:spPr/>
      <dgm:t>
        <a:bodyPr/>
        <a:lstStyle/>
        <a:p>
          <a:endParaRPr lang="ru-RU"/>
        </a:p>
      </dgm:t>
    </dgm:pt>
    <dgm:pt modelId="{89C22AA4-24AD-466E-B0FF-34CDEF2CDA29}" type="pres">
      <dgm:prSet presAssocID="{F11D601E-022E-427E-96FD-47B20A4E8053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2E95334B-A2E7-4482-9C94-F8C7BA2550D8}" type="pres">
      <dgm:prSet presAssocID="{01C0FBBD-FAAA-4E80-A598-173A3D558479}" presName="node" presStyleLbl="node1" presStyleIdx="4" presStyleCnt="7" custScaleX="120393" custScaleY="107041" custRadScaleRad="99595" custRadScaleInc="25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558C36-51BC-408C-8267-6D442A0D9778}" type="pres">
      <dgm:prSet presAssocID="{FCFE22A6-1D09-4EAA-837E-6388C30FDF35}" presName="parTrans" presStyleLbl="sibTrans2D1" presStyleIdx="5" presStyleCnt="7" custScaleX="116484" custScaleY="34669"/>
      <dgm:spPr/>
      <dgm:t>
        <a:bodyPr/>
        <a:lstStyle/>
        <a:p>
          <a:endParaRPr lang="ru-RU"/>
        </a:p>
      </dgm:t>
    </dgm:pt>
    <dgm:pt modelId="{1406A56A-1828-4B5B-A77B-1981B8BEC5FE}" type="pres">
      <dgm:prSet presAssocID="{FCFE22A6-1D09-4EAA-837E-6388C30FDF35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2C875D49-3927-42BF-A727-362272CFB674}" type="pres">
      <dgm:prSet presAssocID="{29910EEA-BF69-42E5-B192-18EB0A60223E}" presName="node" presStyleLbl="node1" presStyleIdx="5" presStyleCnt="7" custScaleX="124418" custScaleY="112923" custRadScaleRad="125942" custRadScaleInc="8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02D3F5-985B-4ED5-A9DA-9DFF862B8D3D}" type="pres">
      <dgm:prSet presAssocID="{719FE928-B004-4559-86CB-7118B62F0705}" presName="parTrans" presStyleLbl="sibTrans2D1" presStyleIdx="6" presStyleCnt="7" custAng="6766389" custFlipHor="1" custScaleX="66408" custScaleY="45750"/>
      <dgm:spPr/>
      <dgm:t>
        <a:bodyPr/>
        <a:lstStyle/>
        <a:p>
          <a:endParaRPr lang="ru-RU"/>
        </a:p>
      </dgm:t>
    </dgm:pt>
    <dgm:pt modelId="{594F69DF-93FB-4A85-967B-AB772D3C242E}" type="pres">
      <dgm:prSet presAssocID="{719FE928-B004-4559-86CB-7118B62F0705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5E6ECDD5-4D7C-496A-901F-8BC5F2FF4329}" type="pres">
      <dgm:prSet presAssocID="{160FA7F5-B53A-4702-93C0-228F301CBFDB}" presName="node" presStyleLbl="node1" presStyleIdx="6" presStyleCnt="7" custScaleX="124375" custScaleY="112590" custRadScaleRad="138736" custRadScaleInc="-22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4F01C1-5A67-436B-A05D-332460777705}" type="presOf" srcId="{19D4C766-E257-4BCA-B53F-4EFF82A6CE21}" destId="{2CFDC6F5-7AF7-4409-998F-0D33426E6551}" srcOrd="0" destOrd="0" presId="urn:microsoft.com/office/officeart/2005/8/layout/radial5"/>
    <dgm:cxn modelId="{BD7350EC-68B5-4F4C-96C1-BF1609CCC4F1}" type="presOf" srcId="{160FA7F5-B53A-4702-93C0-228F301CBFDB}" destId="{5E6ECDD5-4D7C-496A-901F-8BC5F2FF4329}" srcOrd="0" destOrd="0" presId="urn:microsoft.com/office/officeart/2005/8/layout/radial5"/>
    <dgm:cxn modelId="{C84888E6-38E6-43D3-9DB7-A56D3DE2F7CA}" type="presOf" srcId="{A02C7D71-99AE-41C2-893B-7D9C87211843}" destId="{2C460C2F-FBA2-48DD-B6F5-F041A4BDB6D4}" srcOrd="0" destOrd="0" presId="urn:microsoft.com/office/officeart/2005/8/layout/radial5"/>
    <dgm:cxn modelId="{20B66475-E1F3-4E0B-AB15-AB7CF8123772}" type="presOf" srcId="{68BC56AE-C899-4EC2-BC63-E0DFE3B23E84}" destId="{F7461545-E601-44DA-BEB0-923C2C8DE748}" srcOrd="1" destOrd="0" presId="urn:microsoft.com/office/officeart/2005/8/layout/radial5"/>
    <dgm:cxn modelId="{0B653EE8-1745-40B3-B98B-48F78DD9E495}" type="presOf" srcId="{01C0FBBD-FAAA-4E80-A598-173A3D558479}" destId="{2E95334B-A2E7-4482-9C94-F8C7BA2550D8}" srcOrd="0" destOrd="0" presId="urn:microsoft.com/office/officeart/2005/8/layout/radial5"/>
    <dgm:cxn modelId="{A0D8942E-2839-4343-8A43-2F5C5C7B76A4}" srcId="{16A3AD12-1E58-4351-8CC4-5B309177E221}" destId="{01C0FBBD-FAAA-4E80-A598-173A3D558479}" srcOrd="4" destOrd="0" parTransId="{F11D601E-022E-427E-96FD-47B20A4E8053}" sibTransId="{B643D92A-2CA4-4AD9-A0B2-8D8A3657CD62}"/>
    <dgm:cxn modelId="{82789E0F-C918-4538-90A2-0F92B203D711}" type="presOf" srcId="{FCFE22A6-1D09-4EAA-837E-6388C30FDF35}" destId="{7D558C36-51BC-408C-8267-6D442A0D9778}" srcOrd="0" destOrd="0" presId="urn:microsoft.com/office/officeart/2005/8/layout/radial5"/>
    <dgm:cxn modelId="{EFB30D24-CCDF-4B51-9128-591920C85F31}" type="presOf" srcId="{A1835939-2624-4073-99D3-1DC03023DC96}" destId="{7974E89E-B290-4767-9D4E-846B393AD17C}" srcOrd="1" destOrd="0" presId="urn:microsoft.com/office/officeart/2005/8/layout/radial5"/>
    <dgm:cxn modelId="{823A9B79-A350-4798-909D-0DC06FAA095B}" srcId="{115B28D3-E3DC-4215-BB20-26DF5AF4E259}" destId="{D506A873-0DDB-44C3-82BE-EE1C8C8B6F47}" srcOrd="1" destOrd="0" parTransId="{70887B56-120E-44B0-B697-6E245C62904D}" sibTransId="{52135E04-4995-453A-A198-AA9B0D69C5BD}"/>
    <dgm:cxn modelId="{112C30AB-0A8F-4C0A-A7AC-A8B5F5AA9C84}" type="presOf" srcId="{10780DD9-B4C3-45DA-A312-428695209C29}" destId="{F841F18D-637F-486B-972D-FB8F177FD194}" srcOrd="0" destOrd="0" presId="urn:microsoft.com/office/officeart/2005/8/layout/radial5"/>
    <dgm:cxn modelId="{51AF1239-3408-4283-BBB4-1985D0ADB8A7}" type="presOf" srcId="{16A3AD12-1E58-4351-8CC4-5B309177E221}" destId="{FD55F68B-2EAE-43AC-9E70-1377B13248E1}" srcOrd="0" destOrd="0" presId="urn:microsoft.com/office/officeart/2005/8/layout/radial5"/>
    <dgm:cxn modelId="{8883F4CD-ECA4-4A43-8CAA-E0912D6EBBC8}" type="presOf" srcId="{F11D601E-022E-427E-96FD-47B20A4E8053}" destId="{89C22AA4-24AD-466E-B0FF-34CDEF2CDA29}" srcOrd="1" destOrd="0" presId="urn:microsoft.com/office/officeart/2005/8/layout/radial5"/>
    <dgm:cxn modelId="{D60A6807-3A92-4686-B89D-C4B117AD628B}" srcId="{16A3AD12-1E58-4351-8CC4-5B309177E221}" destId="{A02C7D71-99AE-41C2-893B-7D9C87211843}" srcOrd="2" destOrd="0" parTransId="{75724C8E-0215-4EAA-9ACF-9C1C0EB1D7D9}" sibTransId="{2E24D41C-DF14-4B68-AAD9-A84F66C91EAB}"/>
    <dgm:cxn modelId="{F680E43E-7F65-4DA4-B160-2FB00D3D6AB3}" srcId="{16A3AD12-1E58-4351-8CC4-5B309177E221}" destId="{29910EEA-BF69-42E5-B192-18EB0A60223E}" srcOrd="5" destOrd="0" parTransId="{FCFE22A6-1D09-4EAA-837E-6388C30FDF35}" sibTransId="{CE7D9E0D-4511-4D3A-B6E5-08FB8B969C7E}"/>
    <dgm:cxn modelId="{E6D9F041-1D87-4901-BE4B-9FF42794F9D5}" srcId="{115B28D3-E3DC-4215-BB20-26DF5AF4E259}" destId="{16A3AD12-1E58-4351-8CC4-5B309177E221}" srcOrd="0" destOrd="0" parTransId="{3A65F595-BD16-4B38-BA84-7D0C1DB182F4}" sibTransId="{D90F1512-424F-4850-B343-55E3203C93B2}"/>
    <dgm:cxn modelId="{2E6AA252-DCB5-4BA0-BE68-89CD6C4ADB94}" type="presOf" srcId="{A1835939-2624-4073-99D3-1DC03023DC96}" destId="{F407ABC5-8CCE-4401-9BC7-7BDE19E1268A}" srcOrd="0" destOrd="0" presId="urn:microsoft.com/office/officeart/2005/8/layout/radial5"/>
    <dgm:cxn modelId="{2460240A-2855-4E88-ADCD-7D18627C1C78}" type="presOf" srcId="{719FE928-B004-4559-86CB-7118B62F0705}" destId="{594F69DF-93FB-4A85-967B-AB772D3C242E}" srcOrd="1" destOrd="0" presId="urn:microsoft.com/office/officeart/2005/8/layout/radial5"/>
    <dgm:cxn modelId="{060FA23D-F9AB-4F9E-8195-27EC41F27D9D}" type="presOf" srcId="{FCFE22A6-1D09-4EAA-837E-6388C30FDF35}" destId="{1406A56A-1828-4B5B-A77B-1981B8BEC5FE}" srcOrd="1" destOrd="0" presId="urn:microsoft.com/office/officeart/2005/8/layout/radial5"/>
    <dgm:cxn modelId="{8699F97F-D9CF-435A-B685-01ED5A1104E7}" srcId="{16A3AD12-1E58-4351-8CC4-5B309177E221}" destId="{EDEC0B2A-0826-4507-8C5F-62ED3FDD4B8E}" srcOrd="1" destOrd="0" parTransId="{68BC56AE-C899-4EC2-BC63-E0DFE3B23E84}" sibTransId="{29CE63ED-6097-4A9F-B0D7-F623DBD6A7A2}"/>
    <dgm:cxn modelId="{A27C5AF6-1D5C-4033-8C84-5C53B9B8EE0B}" type="presOf" srcId="{EDEC0B2A-0826-4507-8C5F-62ED3FDD4B8E}" destId="{3687F155-40EB-4D34-9BEF-3C528DFA7372}" srcOrd="0" destOrd="0" presId="urn:microsoft.com/office/officeart/2005/8/layout/radial5"/>
    <dgm:cxn modelId="{64337FCB-FFB4-40AA-9E1C-59616ADA32C9}" type="presOf" srcId="{75724C8E-0215-4EAA-9ACF-9C1C0EB1D7D9}" destId="{D62A9BA0-BDB8-484C-B505-CBCCEA8E6000}" srcOrd="1" destOrd="0" presId="urn:microsoft.com/office/officeart/2005/8/layout/radial5"/>
    <dgm:cxn modelId="{263F2261-A252-42BE-90AC-45501C2B76EC}" srcId="{16A3AD12-1E58-4351-8CC4-5B309177E221}" destId="{160FA7F5-B53A-4702-93C0-228F301CBFDB}" srcOrd="6" destOrd="0" parTransId="{719FE928-B004-4559-86CB-7118B62F0705}" sibTransId="{ABC417D9-5939-45D2-9B8D-C253B40E7A4E}"/>
    <dgm:cxn modelId="{5088D570-0453-4697-B1AF-2A45177BFFC7}" type="presOf" srcId="{3B7E348A-2577-4EA8-85E0-00713D27DA83}" destId="{0DF2FE2E-179E-441D-A404-162027B44F8D}" srcOrd="0" destOrd="0" presId="urn:microsoft.com/office/officeart/2005/8/layout/radial5"/>
    <dgm:cxn modelId="{C87FD7C9-B941-49B4-8847-EB1EA93E6C13}" type="presOf" srcId="{719FE928-B004-4559-86CB-7118B62F0705}" destId="{E302D3F5-985B-4ED5-A9DA-9DFF862B8D3D}" srcOrd="0" destOrd="0" presId="urn:microsoft.com/office/officeart/2005/8/layout/radial5"/>
    <dgm:cxn modelId="{5783BCA8-D57A-49B3-9A38-65F700C63C5E}" type="presOf" srcId="{F11D601E-022E-427E-96FD-47B20A4E8053}" destId="{1828BE85-4170-4FD5-9A01-4EFF0428DC89}" srcOrd="0" destOrd="0" presId="urn:microsoft.com/office/officeart/2005/8/layout/radial5"/>
    <dgm:cxn modelId="{69FDDECF-B17A-420B-81A5-F4053A840A50}" type="presOf" srcId="{115B28D3-E3DC-4215-BB20-26DF5AF4E259}" destId="{DB88EB74-909B-4070-BDF9-D764A781A4F8}" srcOrd="0" destOrd="0" presId="urn:microsoft.com/office/officeart/2005/8/layout/radial5"/>
    <dgm:cxn modelId="{DC21F63A-E65A-41CB-818B-12A38A74C304}" srcId="{16A3AD12-1E58-4351-8CC4-5B309177E221}" destId="{3B7E348A-2577-4EA8-85E0-00713D27DA83}" srcOrd="0" destOrd="0" parTransId="{A1835939-2624-4073-99D3-1DC03023DC96}" sibTransId="{984C419C-61F7-42A6-AAEF-5C71BB7BE75B}"/>
    <dgm:cxn modelId="{F4141A8E-3267-412F-B795-CFA0A30A1971}" type="presOf" srcId="{29910EEA-BF69-42E5-B192-18EB0A60223E}" destId="{2C875D49-3927-42BF-A727-362272CFB674}" srcOrd="0" destOrd="0" presId="urn:microsoft.com/office/officeart/2005/8/layout/radial5"/>
    <dgm:cxn modelId="{C3465FDF-058A-4048-AE87-8E4A1E65D2E3}" type="presOf" srcId="{75724C8E-0215-4EAA-9ACF-9C1C0EB1D7D9}" destId="{10930A54-29E8-42BA-83C7-674F7A469116}" srcOrd="0" destOrd="0" presId="urn:microsoft.com/office/officeart/2005/8/layout/radial5"/>
    <dgm:cxn modelId="{39261DE3-31A0-4A9C-88A0-02F9D5F34264}" type="presOf" srcId="{19D4C766-E257-4BCA-B53F-4EFF82A6CE21}" destId="{5B3E95E7-A01E-4708-AEE3-15BE616C440A}" srcOrd="1" destOrd="0" presId="urn:microsoft.com/office/officeart/2005/8/layout/radial5"/>
    <dgm:cxn modelId="{B5CCDFF3-2EC6-49E2-942A-0DB20150F2D0}" srcId="{16A3AD12-1E58-4351-8CC4-5B309177E221}" destId="{10780DD9-B4C3-45DA-A312-428695209C29}" srcOrd="3" destOrd="0" parTransId="{19D4C766-E257-4BCA-B53F-4EFF82A6CE21}" sibTransId="{D3CA1481-CB70-4FE5-850B-13FC70A4A3F9}"/>
    <dgm:cxn modelId="{1A8BF992-6B30-4D7C-A5CD-BDE65469310C}" type="presOf" srcId="{68BC56AE-C899-4EC2-BC63-E0DFE3B23E84}" destId="{79A9EF5A-9C1B-4B24-8D0B-63ACED105A59}" srcOrd="0" destOrd="0" presId="urn:microsoft.com/office/officeart/2005/8/layout/radial5"/>
    <dgm:cxn modelId="{31309E53-1703-43A5-BC04-8D6CEE84631E}" type="presParOf" srcId="{DB88EB74-909B-4070-BDF9-D764A781A4F8}" destId="{FD55F68B-2EAE-43AC-9E70-1377B13248E1}" srcOrd="0" destOrd="0" presId="urn:microsoft.com/office/officeart/2005/8/layout/radial5"/>
    <dgm:cxn modelId="{FD8CA058-A96B-4125-B06B-1E593FCEF9CD}" type="presParOf" srcId="{DB88EB74-909B-4070-BDF9-D764A781A4F8}" destId="{F407ABC5-8CCE-4401-9BC7-7BDE19E1268A}" srcOrd="1" destOrd="0" presId="urn:microsoft.com/office/officeart/2005/8/layout/radial5"/>
    <dgm:cxn modelId="{89DC5345-1FA3-4654-AD8E-E5E265E88EE6}" type="presParOf" srcId="{F407ABC5-8CCE-4401-9BC7-7BDE19E1268A}" destId="{7974E89E-B290-4767-9D4E-846B393AD17C}" srcOrd="0" destOrd="0" presId="urn:microsoft.com/office/officeart/2005/8/layout/radial5"/>
    <dgm:cxn modelId="{B07B39D8-8526-4A96-8252-3AB280CF9E92}" type="presParOf" srcId="{DB88EB74-909B-4070-BDF9-D764A781A4F8}" destId="{0DF2FE2E-179E-441D-A404-162027B44F8D}" srcOrd="2" destOrd="0" presId="urn:microsoft.com/office/officeart/2005/8/layout/radial5"/>
    <dgm:cxn modelId="{26E0CFD9-1966-4FA1-AF0E-3D84F47161E0}" type="presParOf" srcId="{DB88EB74-909B-4070-BDF9-D764A781A4F8}" destId="{79A9EF5A-9C1B-4B24-8D0B-63ACED105A59}" srcOrd="3" destOrd="0" presId="urn:microsoft.com/office/officeart/2005/8/layout/radial5"/>
    <dgm:cxn modelId="{85A0296C-8A6D-454D-AFEB-B944B1AD79DF}" type="presParOf" srcId="{79A9EF5A-9C1B-4B24-8D0B-63ACED105A59}" destId="{F7461545-E601-44DA-BEB0-923C2C8DE748}" srcOrd="0" destOrd="0" presId="urn:microsoft.com/office/officeart/2005/8/layout/radial5"/>
    <dgm:cxn modelId="{4C17CFC0-2FD6-48BC-973F-36148F9ACC44}" type="presParOf" srcId="{DB88EB74-909B-4070-BDF9-D764A781A4F8}" destId="{3687F155-40EB-4D34-9BEF-3C528DFA7372}" srcOrd="4" destOrd="0" presId="urn:microsoft.com/office/officeart/2005/8/layout/radial5"/>
    <dgm:cxn modelId="{5B1416B5-904B-48A4-9279-5A3715719A66}" type="presParOf" srcId="{DB88EB74-909B-4070-BDF9-D764A781A4F8}" destId="{10930A54-29E8-42BA-83C7-674F7A469116}" srcOrd="5" destOrd="0" presId="urn:microsoft.com/office/officeart/2005/8/layout/radial5"/>
    <dgm:cxn modelId="{6D7C9964-04C0-408F-8E91-E66AE2BCE61A}" type="presParOf" srcId="{10930A54-29E8-42BA-83C7-674F7A469116}" destId="{D62A9BA0-BDB8-484C-B505-CBCCEA8E6000}" srcOrd="0" destOrd="0" presId="urn:microsoft.com/office/officeart/2005/8/layout/radial5"/>
    <dgm:cxn modelId="{2993EC76-2D7E-4575-998F-C7F68E304207}" type="presParOf" srcId="{DB88EB74-909B-4070-BDF9-D764A781A4F8}" destId="{2C460C2F-FBA2-48DD-B6F5-F041A4BDB6D4}" srcOrd="6" destOrd="0" presId="urn:microsoft.com/office/officeart/2005/8/layout/radial5"/>
    <dgm:cxn modelId="{8FFFBE70-398B-4506-9EC0-8D53FE9579D9}" type="presParOf" srcId="{DB88EB74-909B-4070-BDF9-D764A781A4F8}" destId="{2CFDC6F5-7AF7-4409-998F-0D33426E6551}" srcOrd="7" destOrd="0" presId="urn:microsoft.com/office/officeart/2005/8/layout/radial5"/>
    <dgm:cxn modelId="{6D824347-B5D4-4376-B7CD-4415B05B939C}" type="presParOf" srcId="{2CFDC6F5-7AF7-4409-998F-0D33426E6551}" destId="{5B3E95E7-A01E-4708-AEE3-15BE616C440A}" srcOrd="0" destOrd="0" presId="urn:microsoft.com/office/officeart/2005/8/layout/radial5"/>
    <dgm:cxn modelId="{9A930FFE-D646-4EE5-8656-BFEBA48CA313}" type="presParOf" srcId="{DB88EB74-909B-4070-BDF9-D764A781A4F8}" destId="{F841F18D-637F-486B-972D-FB8F177FD194}" srcOrd="8" destOrd="0" presId="urn:microsoft.com/office/officeart/2005/8/layout/radial5"/>
    <dgm:cxn modelId="{015A0DA4-045E-4466-9609-F48E5FB1DD76}" type="presParOf" srcId="{DB88EB74-909B-4070-BDF9-D764A781A4F8}" destId="{1828BE85-4170-4FD5-9A01-4EFF0428DC89}" srcOrd="9" destOrd="0" presId="urn:microsoft.com/office/officeart/2005/8/layout/radial5"/>
    <dgm:cxn modelId="{9F56FA15-9326-405B-8FC8-D653288F67DB}" type="presParOf" srcId="{1828BE85-4170-4FD5-9A01-4EFF0428DC89}" destId="{89C22AA4-24AD-466E-B0FF-34CDEF2CDA29}" srcOrd="0" destOrd="0" presId="urn:microsoft.com/office/officeart/2005/8/layout/radial5"/>
    <dgm:cxn modelId="{CAF51182-AC56-42FC-89E5-B86A611DC4B9}" type="presParOf" srcId="{DB88EB74-909B-4070-BDF9-D764A781A4F8}" destId="{2E95334B-A2E7-4482-9C94-F8C7BA2550D8}" srcOrd="10" destOrd="0" presId="urn:microsoft.com/office/officeart/2005/8/layout/radial5"/>
    <dgm:cxn modelId="{BC4B20E1-9553-4B91-AFBD-D2F0F449C193}" type="presParOf" srcId="{DB88EB74-909B-4070-BDF9-D764A781A4F8}" destId="{7D558C36-51BC-408C-8267-6D442A0D9778}" srcOrd="11" destOrd="0" presId="urn:microsoft.com/office/officeart/2005/8/layout/radial5"/>
    <dgm:cxn modelId="{BDF3BB58-C072-4689-960F-1ECF0A7AE32D}" type="presParOf" srcId="{7D558C36-51BC-408C-8267-6D442A0D9778}" destId="{1406A56A-1828-4B5B-A77B-1981B8BEC5FE}" srcOrd="0" destOrd="0" presId="urn:microsoft.com/office/officeart/2005/8/layout/radial5"/>
    <dgm:cxn modelId="{AC0CEA66-C393-4E5F-B92B-C1499C2ACC35}" type="presParOf" srcId="{DB88EB74-909B-4070-BDF9-D764A781A4F8}" destId="{2C875D49-3927-42BF-A727-362272CFB674}" srcOrd="12" destOrd="0" presId="urn:microsoft.com/office/officeart/2005/8/layout/radial5"/>
    <dgm:cxn modelId="{1A5D5E96-F09D-4B77-A240-59B2BA22BCA9}" type="presParOf" srcId="{DB88EB74-909B-4070-BDF9-D764A781A4F8}" destId="{E302D3F5-985B-4ED5-A9DA-9DFF862B8D3D}" srcOrd="13" destOrd="0" presId="urn:microsoft.com/office/officeart/2005/8/layout/radial5"/>
    <dgm:cxn modelId="{F88418C9-6BD5-4B26-9088-4E1F1CD59445}" type="presParOf" srcId="{E302D3F5-985B-4ED5-A9DA-9DFF862B8D3D}" destId="{594F69DF-93FB-4A85-967B-AB772D3C242E}" srcOrd="0" destOrd="0" presId="urn:microsoft.com/office/officeart/2005/8/layout/radial5"/>
    <dgm:cxn modelId="{C5449E46-2713-4A82-84FA-7064D5E8AE3A}" type="presParOf" srcId="{DB88EB74-909B-4070-BDF9-D764A781A4F8}" destId="{5E6ECDD5-4D7C-496A-901F-8BC5F2FF4329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D10AF9-2756-47AC-9F9B-D369E99C3B6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4CDBA6-3756-460E-BCE2-B0A5536A8208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Обучает навыкам, которые замещают проблематичное поведение. Ребенок может научиться тому, что делать, вместо того, чего нельзя.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47B5F9-FCAC-4A3F-9F3B-5F4409EA4C42}" type="parTrans" cxnId="{1C8D9B1D-7A1E-4092-B208-EE111CCF55FE}">
      <dgm:prSet/>
      <dgm:spPr/>
      <dgm:t>
        <a:bodyPr/>
        <a:lstStyle/>
        <a:p>
          <a:endParaRPr lang="ru-RU"/>
        </a:p>
      </dgm:t>
    </dgm:pt>
    <dgm:pt modelId="{6C8EA31C-D35A-4E63-95DC-C48164E0D284}" type="sibTrans" cxnId="{1C8D9B1D-7A1E-4092-B208-EE111CCF55FE}">
      <dgm:prSet/>
      <dgm:spPr/>
      <dgm:t>
        <a:bodyPr/>
        <a:lstStyle/>
        <a:p>
          <a:endParaRPr lang="ru-RU"/>
        </a:p>
      </dgm:t>
    </dgm:pt>
    <dgm:pt modelId="{8CE45731-7555-4B3D-B87A-3D801B60330D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Увеличивает желательное поведение и уменьшает проявление нежелательного поведения. 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B318B9-FD29-43D3-8494-3E207BC6384C}" type="parTrans" cxnId="{CDB01C89-6515-417B-9649-E57CA7C0EDC3}">
      <dgm:prSet/>
      <dgm:spPr/>
      <dgm:t>
        <a:bodyPr/>
        <a:lstStyle/>
        <a:p>
          <a:endParaRPr lang="ru-RU"/>
        </a:p>
      </dgm:t>
    </dgm:pt>
    <dgm:pt modelId="{B603CC97-F688-497A-B639-7B319BAFCCA4}" type="sibTrans" cxnId="{CDB01C89-6515-417B-9649-E57CA7C0EDC3}">
      <dgm:prSet/>
      <dgm:spPr/>
      <dgm:t>
        <a:bodyPr/>
        <a:lstStyle/>
        <a:p>
          <a:endParaRPr lang="ru-RU"/>
        </a:p>
      </dgm:t>
    </dgm:pt>
    <dgm:pt modelId="{E9871B02-9D05-4812-B533-65A8CBF33AF8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Поощряет внимательность во время выполнения задания и уменьшает </a:t>
          </a:r>
          <a:r>
            <a:rPr lang="ru-RU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аутоагрессивное</a:t>
          </a:r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или стереотипное поведение.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EFB3C8-EB96-4F22-BC7F-0F9404FCB772}" type="parTrans" cxnId="{ABDDDFB3-5D8E-437D-BD98-0AE4E4A733FC}">
      <dgm:prSet/>
      <dgm:spPr/>
      <dgm:t>
        <a:bodyPr/>
        <a:lstStyle/>
        <a:p>
          <a:endParaRPr lang="ru-RU"/>
        </a:p>
      </dgm:t>
    </dgm:pt>
    <dgm:pt modelId="{A98BFCF2-5571-4513-965D-0F2335A8F472}" type="sibTrans" cxnId="{ABDDDFB3-5D8E-437D-BD98-0AE4E4A733FC}">
      <dgm:prSet/>
      <dgm:spPr/>
      <dgm:t>
        <a:bodyPr/>
        <a:lstStyle/>
        <a:p>
          <a:endParaRPr lang="ru-RU"/>
        </a:p>
      </dgm:t>
    </dgm:pt>
    <dgm:pt modelId="{2E7063B7-30C4-46F3-8F00-B0E498B2E54B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Поддерживает желательное поведение.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9F873A-04BC-409E-8032-8761612C029D}" type="parTrans" cxnId="{233EEE1D-D1A3-4724-9BC6-C1FE20EEECFA}">
      <dgm:prSet/>
      <dgm:spPr/>
      <dgm:t>
        <a:bodyPr/>
        <a:lstStyle/>
        <a:p>
          <a:endParaRPr lang="ru-RU"/>
        </a:p>
      </dgm:t>
    </dgm:pt>
    <dgm:pt modelId="{833648A1-AD4A-4EBB-8D89-2A0A2E2B0554}" type="sibTrans" cxnId="{233EEE1D-D1A3-4724-9BC6-C1FE20EEECFA}">
      <dgm:prSet/>
      <dgm:spPr/>
      <dgm:t>
        <a:bodyPr/>
        <a:lstStyle/>
        <a:p>
          <a:endParaRPr lang="ru-RU"/>
        </a:p>
      </dgm:t>
    </dgm:pt>
    <dgm:pt modelId="{54A4E8A8-C730-4875-9D32-5F1A394B8ACB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Изменяет ответ окружающих на поведение ребенка. Некоторые реакции родителей могут непреднамеренно способствовать подкреплению проблематичного поведения.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B75254-F5F8-4DC5-AB2E-AA7DB24F9EF4}" type="parTrans" cxnId="{7F0F5C35-7080-4D0A-905D-EF126336BEEB}">
      <dgm:prSet/>
      <dgm:spPr/>
      <dgm:t>
        <a:bodyPr/>
        <a:lstStyle/>
        <a:p>
          <a:endParaRPr lang="ru-RU"/>
        </a:p>
      </dgm:t>
    </dgm:pt>
    <dgm:pt modelId="{2AB66655-F3D7-4B6B-BFD4-19162C8B16F8}" type="sibTrans" cxnId="{7F0F5C35-7080-4D0A-905D-EF126336BEEB}">
      <dgm:prSet/>
      <dgm:spPr/>
      <dgm:t>
        <a:bodyPr/>
        <a:lstStyle/>
        <a:p>
          <a:endParaRPr lang="ru-RU"/>
        </a:p>
      </dgm:t>
    </dgm:pt>
    <dgm:pt modelId="{41C187CF-EB22-4998-B283-EC8ECEBE76B1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Повышает академические, социальные навыки и навыки самопомощи у ребенка.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F1DFA2-838D-4ECD-891B-DAD9B404722E}" type="parTrans" cxnId="{2ACC8183-EEE3-4BA3-AE49-EAF43DE096BB}">
      <dgm:prSet/>
      <dgm:spPr/>
      <dgm:t>
        <a:bodyPr/>
        <a:lstStyle/>
        <a:p>
          <a:endParaRPr lang="ru-RU"/>
        </a:p>
      </dgm:t>
    </dgm:pt>
    <dgm:pt modelId="{EDB833B8-99A9-4E0C-A5CB-FC40EBBF0FE5}" type="sibTrans" cxnId="{2ACC8183-EEE3-4BA3-AE49-EAF43DE096BB}">
      <dgm:prSet/>
      <dgm:spPr/>
      <dgm:t>
        <a:bodyPr/>
        <a:lstStyle/>
        <a:p>
          <a:endParaRPr lang="ru-RU"/>
        </a:p>
      </dgm:t>
    </dgm:pt>
    <dgm:pt modelId="{A177AE9A-F40C-4704-B32A-E4E9E4E8342D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Повышает способность сосредотачиваться на выполнении задач и увеличивают мотивацию к обучению.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243E48-9C03-4CB3-BAF4-A141509D4022}" type="parTrans" cxnId="{623C3E62-7BAE-427B-B339-E525675CAE92}">
      <dgm:prSet/>
      <dgm:spPr/>
      <dgm:t>
        <a:bodyPr/>
        <a:lstStyle/>
        <a:p>
          <a:endParaRPr lang="ru-RU"/>
        </a:p>
      </dgm:t>
    </dgm:pt>
    <dgm:pt modelId="{1C7919FE-6CE1-4B21-91D5-91CEEB32B352}" type="sibTrans" cxnId="{623C3E62-7BAE-427B-B339-E525675CAE92}">
      <dgm:prSet/>
      <dgm:spPr/>
      <dgm:t>
        <a:bodyPr/>
        <a:lstStyle/>
        <a:p>
          <a:endParaRPr lang="ru-RU"/>
        </a:p>
      </dgm:t>
    </dgm:pt>
    <dgm:pt modelId="{933A9347-A5EE-4BF7-ABBA-FFF0D61C234F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Улучшает когнитивные навыки.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ACA1C2-0BF3-4DA3-AF63-321CF87AF22E}" type="parTrans" cxnId="{00342CA5-B423-45BE-A68A-49B4110A521B}">
      <dgm:prSet/>
      <dgm:spPr/>
      <dgm:t>
        <a:bodyPr/>
        <a:lstStyle/>
        <a:p>
          <a:endParaRPr lang="ru-RU"/>
        </a:p>
      </dgm:t>
    </dgm:pt>
    <dgm:pt modelId="{E6A2C89F-3A83-4BAE-9CE0-7C00AF7C3068}" type="sibTrans" cxnId="{00342CA5-B423-45BE-A68A-49B4110A521B}">
      <dgm:prSet/>
      <dgm:spPr/>
      <dgm:t>
        <a:bodyPr/>
        <a:lstStyle/>
        <a:p>
          <a:endParaRPr lang="ru-RU"/>
        </a:p>
      </dgm:t>
    </dgm:pt>
    <dgm:pt modelId="{0EC18E1F-829A-46A2-861E-A1FED8DDDCC9}" type="pres">
      <dgm:prSet presAssocID="{1FD10AF9-2756-47AC-9F9B-D369E99C3B6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46428A-69C6-43F5-B00E-88C33EECDB75}" type="pres">
      <dgm:prSet presAssocID="{D84CDBA6-3756-460E-BCE2-B0A5536A8208}" presName="parentLin" presStyleCnt="0"/>
      <dgm:spPr/>
    </dgm:pt>
    <dgm:pt modelId="{BF77B6E1-F24C-4231-A378-A45DBE49805F}" type="pres">
      <dgm:prSet presAssocID="{D84CDBA6-3756-460E-BCE2-B0A5536A8208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A7A413A8-D024-4DF9-8474-D5E12FA675AF}" type="pres">
      <dgm:prSet presAssocID="{D84CDBA6-3756-460E-BCE2-B0A5536A8208}" presName="parentText" presStyleLbl="node1" presStyleIdx="0" presStyleCnt="8" custScaleX="1396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BBEBE3-D6C9-49C1-BACD-E7E6A32EDE3F}" type="pres">
      <dgm:prSet presAssocID="{D84CDBA6-3756-460E-BCE2-B0A5536A8208}" presName="negativeSpace" presStyleCnt="0"/>
      <dgm:spPr/>
    </dgm:pt>
    <dgm:pt modelId="{0DD86091-3C84-4C1D-B1B7-8FCD9E5B4FE1}" type="pres">
      <dgm:prSet presAssocID="{D84CDBA6-3756-460E-BCE2-B0A5536A8208}" presName="childText" presStyleLbl="conFgAcc1" presStyleIdx="0" presStyleCnt="8">
        <dgm:presLayoutVars>
          <dgm:bulletEnabled val="1"/>
        </dgm:presLayoutVars>
      </dgm:prSet>
      <dgm:spPr/>
    </dgm:pt>
    <dgm:pt modelId="{F9190F44-0C0D-4D5C-A69E-4F7FBADBD5AD}" type="pres">
      <dgm:prSet presAssocID="{6C8EA31C-D35A-4E63-95DC-C48164E0D284}" presName="spaceBetweenRectangles" presStyleCnt="0"/>
      <dgm:spPr/>
    </dgm:pt>
    <dgm:pt modelId="{A6B70647-34BD-4E55-AC25-523CC9A539EF}" type="pres">
      <dgm:prSet presAssocID="{8CE45731-7555-4B3D-B87A-3D801B60330D}" presName="parentLin" presStyleCnt="0"/>
      <dgm:spPr/>
    </dgm:pt>
    <dgm:pt modelId="{09A3FC2B-7DA7-457D-AB5D-823E0326690D}" type="pres">
      <dgm:prSet presAssocID="{8CE45731-7555-4B3D-B87A-3D801B60330D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01405A26-2DE2-4983-BFB3-5E15581A160F}" type="pres">
      <dgm:prSet presAssocID="{8CE45731-7555-4B3D-B87A-3D801B60330D}" presName="parentText" presStyleLbl="node1" presStyleIdx="1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9410E-FD58-4D67-944D-90767C8253F0}" type="pres">
      <dgm:prSet presAssocID="{8CE45731-7555-4B3D-B87A-3D801B60330D}" presName="negativeSpace" presStyleCnt="0"/>
      <dgm:spPr/>
    </dgm:pt>
    <dgm:pt modelId="{BE2355C9-A40E-4232-A0BF-42B892FF9CC5}" type="pres">
      <dgm:prSet presAssocID="{8CE45731-7555-4B3D-B87A-3D801B60330D}" presName="childText" presStyleLbl="conFgAcc1" presStyleIdx="1" presStyleCnt="8">
        <dgm:presLayoutVars>
          <dgm:bulletEnabled val="1"/>
        </dgm:presLayoutVars>
      </dgm:prSet>
      <dgm:spPr/>
    </dgm:pt>
    <dgm:pt modelId="{AF27FCDE-B1F6-4CC1-A1A4-FC3EB0644D7F}" type="pres">
      <dgm:prSet presAssocID="{B603CC97-F688-497A-B639-7B319BAFCCA4}" presName="spaceBetweenRectangles" presStyleCnt="0"/>
      <dgm:spPr/>
    </dgm:pt>
    <dgm:pt modelId="{58900B66-65F5-404D-B173-4904423164DB}" type="pres">
      <dgm:prSet presAssocID="{E9871B02-9D05-4812-B533-65A8CBF33AF8}" presName="parentLin" presStyleCnt="0"/>
      <dgm:spPr/>
    </dgm:pt>
    <dgm:pt modelId="{96C6FDA5-5B36-4F01-A945-AD3D365C11EB}" type="pres">
      <dgm:prSet presAssocID="{E9871B02-9D05-4812-B533-65A8CBF33AF8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8F7ED7AA-38B8-43FE-A6DD-8B2255684D59}" type="pres">
      <dgm:prSet presAssocID="{E9871B02-9D05-4812-B533-65A8CBF33AF8}" presName="parentText" presStyleLbl="node1" presStyleIdx="2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95EB5-1450-485F-89CF-56EA97DD6E56}" type="pres">
      <dgm:prSet presAssocID="{E9871B02-9D05-4812-B533-65A8CBF33AF8}" presName="negativeSpace" presStyleCnt="0"/>
      <dgm:spPr/>
    </dgm:pt>
    <dgm:pt modelId="{B401B281-D556-42F8-88E3-97A5ECF5623A}" type="pres">
      <dgm:prSet presAssocID="{E9871B02-9D05-4812-B533-65A8CBF33AF8}" presName="childText" presStyleLbl="conFgAcc1" presStyleIdx="2" presStyleCnt="8">
        <dgm:presLayoutVars>
          <dgm:bulletEnabled val="1"/>
        </dgm:presLayoutVars>
      </dgm:prSet>
      <dgm:spPr/>
    </dgm:pt>
    <dgm:pt modelId="{99645EA3-CD6B-4B81-A0CC-062E444F7FBB}" type="pres">
      <dgm:prSet presAssocID="{A98BFCF2-5571-4513-965D-0F2335A8F472}" presName="spaceBetweenRectangles" presStyleCnt="0"/>
      <dgm:spPr/>
    </dgm:pt>
    <dgm:pt modelId="{53A3E18B-B86D-4516-BA8F-837715E4B5C4}" type="pres">
      <dgm:prSet presAssocID="{2E7063B7-30C4-46F3-8F00-B0E498B2E54B}" presName="parentLin" presStyleCnt="0"/>
      <dgm:spPr/>
    </dgm:pt>
    <dgm:pt modelId="{3E3DB06E-6D5B-4BED-9675-5EE6448FC16E}" type="pres">
      <dgm:prSet presAssocID="{2E7063B7-30C4-46F3-8F00-B0E498B2E54B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BA897E64-0F6B-4755-AC09-BF0951E4D307}" type="pres">
      <dgm:prSet presAssocID="{2E7063B7-30C4-46F3-8F00-B0E498B2E54B}" presName="parentText" presStyleLbl="node1" presStyleIdx="3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C39765-5782-4E1C-8D9D-B60ECB16A5DC}" type="pres">
      <dgm:prSet presAssocID="{2E7063B7-30C4-46F3-8F00-B0E498B2E54B}" presName="negativeSpace" presStyleCnt="0"/>
      <dgm:spPr/>
    </dgm:pt>
    <dgm:pt modelId="{210A8904-06FF-42EC-BECE-EC2BC3ED684D}" type="pres">
      <dgm:prSet presAssocID="{2E7063B7-30C4-46F3-8F00-B0E498B2E54B}" presName="childText" presStyleLbl="conFgAcc1" presStyleIdx="3" presStyleCnt="8">
        <dgm:presLayoutVars>
          <dgm:bulletEnabled val="1"/>
        </dgm:presLayoutVars>
      </dgm:prSet>
      <dgm:spPr/>
    </dgm:pt>
    <dgm:pt modelId="{7901FBB2-D500-444A-96C8-88F225B2AD9D}" type="pres">
      <dgm:prSet presAssocID="{833648A1-AD4A-4EBB-8D89-2A0A2E2B0554}" presName="spaceBetweenRectangles" presStyleCnt="0"/>
      <dgm:spPr/>
    </dgm:pt>
    <dgm:pt modelId="{8C042283-9CD2-49EF-BF97-986CE3A99A73}" type="pres">
      <dgm:prSet presAssocID="{54A4E8A8-C730-4875-9D32-5F1A394B8ACB}" presName="parentLin" presStyleCnt="0"/>
      <dgm:spPr/>
    </dgm:pt>
    <dgm:pt modelId="{6FBAA9BC-A3C7-42CC-B5A6-82404E696061}" type="pres">
      <dgm:prSet presAssocID="{54A4E8A8-C730-4875-9D32-5F1A394B8ACB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4588D324-0FEE-47E5-A41A-76ACEFEE8994}" type="pres">
      <dgm:prSet presAssocID="{54A4E8A8-C730-4875-9D32-5F1A394B8ACB}" presName="parentText" presStyleLbl="node1" presStyleIdx="4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95CAE-93ED-49DC-82A8-8CCC09531E92}" type="pres">
      <dgm:prSet presAssocID="{54A4E8A8-C730-4875-9D32-5F1A394B8ACB}" presName="negativeSpace" presStyleCnt="0"/>
      <dgm:spPr/>
    </dgm:pt>
    <dgm:pt modelId="{8612E429-2DAF-443D-B6AE-0F8CB52C7C55}" type="pres">
      <dgm:prSet presAssocID="{54A4E8A8-C730-4875-9D32-5F1A394B8ACB}" presName="childText" presStyleLbl="conFgAcc1" presStyleIdx="4" presStyleCnt="8">
        <dgm:presLayoutVars>
          <dgm:bulletEnabled val="1"/>
        </dgm:presLayoutVars>
      </dgm:prSet>
      <dgm:spPr/>
    </dgm:pt>
    <dgm:pt modelId="{24206613-4AA3-4FBF-8A63-3C5B385E2274}" type="pres">
      <dgm:prSet presAssocID="{2AB66655-F3D7-4B6B-BFD4-19162C8B16F8}" presName="spaceBetweenRectangles" presStyleCnt="0"/>
      <dgm:spPr/>
    </dgm:pt>
    <dgm:pt modelId="{E58FCA49-60C5-4880-98B1-B51304B4B4A3}" type="pres">
      <dgm:prSet presAssocID="{41C187CF-EB22-4998-B283-EC8ECEBE76B1}" presName="parentLin" presStyleCnt="0"/>
      <dgm:spPr/>
    </dgm:pt>
    <dgm:pt modelId="{D7E92710-D21E-4AD4-83A2-7263BE3E7AC7}" type="pres">
      <dgm:prSet presAssocID="{41C187CF-EB22-4998-B283-EC8ECEBE76B1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34F2822A-7868-4552-B20A-C74159355082}" type="pres">
      <dgm:prSet presAssocID="{41C187CF-EB22-4998-B283-EC8ECEBE76B1}" presName="parentText" presStyleLbl="node1" presStyleIdx="5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E9A52D-3AC9-4446-B686-4DDA609D8638}" type="pres">
      <dgm:prSet presAssocID="{41C187CF-EB22-4998-B283-EC8ECEBE76B1}" presName="negativeSpace" presStyleCnt="0"/>
      <dgm:spPr/>
    </dgm:pt>
    <dgm:pt modelId="{3324F532-E579-4675-9DD4-565FAD20DBAC}" type="pres">
      <dgm:prSet presAssocID="{41C187CF-EB22-4998-B283-EC8ECEBE76B1}" presName="childText" presStyleLbl="conFgAcc1" presStyleIdx="5" presStyleCnt="8">
        <dgm:presLayoutVars>
          <dgm:bulletEnabled val="1"/>
        </dgm:presLayoutVars>
      </dgm:prSet>
      <dgm:spPr/>
    </dgm:pt>
    <dgm:pt modelId="{96CC91EA-9A84-4656-9709-E493F1FC5CA9}" type="pres">
      <dgm:prSet presAssocID="{EDB833B8-99A9-4E0C-A5CB-FC40EBBF0FE5}" presName="spaceBetweenRectangles" presStyleCnt="0"/>
      <dgm:spPr/>
    </dgm:pt>
    <dgm:pt modelId="{9B4954B5-78F4-4ED6-A10D-5C4D5348BF31}" type="pres">
      <dgm:prSet presAssocID="{A177AE9A-F40C-4704-B32A-E4E9E4E8342D}" presName="parentLin" presStyleCnt="0"/>
      <dgm:spPr/>
    </dgm:pt>
    <dgm:pt modelId="{DB794059-8826-4729-9BE1-2E6C3DEFEB35}" type="pres">
      <dgm:prSet presAssocID="{A177AE9A-F40C-4704-B32A-E4E9E4E8342D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5194DE08-4741-4012-B76F-48A080FD0081}" type="pres">
      <dgm:prSet presAssocID="{A177AE9A-F40C-4704-B32A-E4E9E4E8342D}" presName="parentText" presStyleLbl="node1" presStyleIdx="6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40D3FE-0ECF-4B64-9E5C-1CCEA44AC751}" type="pres">
      <dgm:prSet presAssocID="{A177AE9A-F40C-4704-B32A-E4E9E4E8342D}" presName="negativeSpace" presStyleCnt="0"/>
      <dgm:spPr/>
    </dgm:pt>
    <dgm:pt modelId="{C05B3C90-5772-4D4E-875D-BF5C278E1EB2}" type="pres">
      <dgm:prSet presAssocID="{A177AE9A-F40C-4704-B32A-E4E9E4E8342D}" presName="childText" presStyleLbl="conFgAcc1" presStyleIdx="6" presStyleCnt="8">
        <dgm:presLayoutVars>
          <dgm:bulletEnabled val="1"/>
        </dgm:presLayoutVars>
      </dgm:prSet>
      <dgm:spPr/>
    </dgm:pt>
    <dgm:pt modelId="{3135F849-7AEA-4096-9266-8CDEF943363E}" type="pres">
      <dgm:prSet presAssocID="{1C7919FE-6CE1-4B21-91D5-91CEEB32B352}" presName="spaceBetweenRectangles" presStyleCnt="0"/>
      <dgm:spPr/>
    </dgm:pt>
    <dgm:pt modelId="{11520F24-DFC4-4B9E-ADFF-822E9AEE4052}" type="pres">
      <dgm:prSet presAssocID="{933A9347-A5EE-4BF7-ABBA-FFF0D61C234F}" presName="parentLin" presStyleCnt="0"/>
      <dgm:spPr/>
    </dgm:pt>
    <dgm:pt modelId="{87391BE5-37D1-4593-9F28-52DE572C69E4}" type="pres">
      <dgm:prSet presAssocID="{933A9347-A5EE-4BF7-ABBA-FFF0D61C234F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27961EE8-6B15-4388-9EFD-28A22C95DCD3}" type="pres">
      <dgm:prSet presAssocID="{933A9347-A5EE-4BF7-ABBA-FFF0D61C234F}" presName="parentText" presStyleLbl="node1" presStyleIdx="7" presStyleCnt="8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CF71C-94AF-4FD2-8C01-054B16584516}" type="pres">
      <dgm:prSet presAssocID="{933A9347-A5EE-4BF7-ABBA-FFF0D61C234F}" presName="negativeSpace" presStyleCnt="0"/>
      <dgm:spPr/>
    </dgm:pt>
    <dgm:pt modelId="{B9982808-EF2C-4D48-A67C-1665481FFA4B}" type="pres">
      <dgm:prSet presAssocID="{933A9347-A5EE-4BF7-ABBA-FFF0D61C234F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E6C04B10-A8AC-4B88-9EAE-23B4A6131F48}" type="presOf" srcId="{41C187CF-EB22-4998-B283-EC8ECEBE76B1}" destId="{D7E92710-D21E-4AD4-83A2-7263BE3E7AC7}" srcOrd="0" destOrd="0" presId="urn:microsoft.com/office/officeart/2005/8/layout/list1"/>
    <dgm:cxn modelId="{233EEE1D-D1A3-4724-9BC6-C1FE20EEECFA}" srcId="{1FD10AF9-2756-47AC-9F9B-D369E99C3B6D}" destId="{2E7063B7-30C4-46F3-8F00-B0E498B2E54B}" srcOrd="3" destOrd="0" parTransId="{A29F873A-04BC-409E-8032-8761612C029D}" sibTransId="{833648A1-AD4A-4EBB-8D89-2A0A2E2B0554}"/>
    <dgm:cxn modelId="{623C3E62-7BAE-427B-B339-E525675CAE92}" srcId="{1FD10AF9-2756-47AC-9F9B-D369E99C3B6D}" destId="{A177AE9A-F40C-4704-B32A-E4E9E4E8342D}" srcOrd="6" destOrd="0" parTransId="{CC243E48-9C03-4CB3-BAF4-A141509D4022}" sibTransId="{1C7919FE-6CE1-4B21-91D5-91CEEB32B352}"/>
    <dgm:cxn modelId="{D76A6AED-4C1D-4BF2-92EE-4E4C39F6DD9A}" type="presOf" srcId="{54A4E8A8-C730-4875-9D32-5F1A394B8ACB}" destId="{6FBAA9BC-A3C7-42CC-B5A6-82404E696061}" srcOrd="0" destOrd="0" presId="urn:microsoft.com/office/officeart/2005/8/layout/list1"/>
    <dgm:cxn modelId="{556B6E03-5EB7-4D4F-AEC3-30CD65C92621}" type="presOf" srcId="{D84CDBA6-3756-460E-BCE2-B0A5536A8208}" destId="{A7A413A8-D024-4DF9-8474-D5E12FA675AF}" srcOrd="1" destOrd="0" presId="urn:microsoft.com/office/officeart/2005/8/layout/list1"/>
    <dgm:cxn modelId="{7675F69C-27F6-4DFD-BE1A-71B2D023B25A}" type="presOf" srcId="{8CE45731-7555-4B3D-B87A-3D801B60330D}" destId="{09A3FC2B-7DA7-457D-AB5D-823E0326690D}" srcOrd="0" destOrd="0" presId="urn:microsoft.com/office/officeart/2005/8/layout/list1"/>
    <dgm:cxn modelId="{04540BB0-A90E-4E03-B7D0-79A414AF8C07}" type="presOf" srcId="{A177AE9A-F40C-4704-B32A-E4E9E4E8342D}" destId="{5194DE08-4741-4012-B76F-48A080FD0081}" srcOrd="1" destOrd="0" presId="urn:microsoft.com/office/officeart/2005/8/layout/list1"/>
    <dgm:cxn modelId="{110EE96C-FC54-469B-B6FA-5FAFD7A3F737}" type="presOf" srcId="{8CE45731-7555-4B3D-B87A-3D801B60330D}" destId="{01405A26-2DE2-4983-BFB3-5E15581A160F}" srcOrd="1" destOrd="0" presId="urn:microsoft.com/office/officeart/2005/8/layout/list1"/>
    <dgm:cxn modelId="{00342CA5-B423-45BE-A68A-49B4110A521B}" srcId="{1FD10AF9-2756-47AC-9F9B-D369E99C3B6D}" destId="{933A9347-A5EE-4BF7-ABBA-FFF0D61C234F}" srcOrd="7" destOrd="0" parTransId="{2CACA1C2-0BF3-4DA3-AF63-321CF87AF22E}" sibTransId="{E6A2C89F-3A83-4BAE-9CE0-7C00AF7C3068}"/>
    <dgm:cxn modelId="{03A89A40-2D60-4B44-A7DC-1201BB37DD1A}" type="presOf" srcId="{E9871B02-9D05-4812-B533-65A8CBF33AF8}" destId="{8F7ED7AA-38B8-43FE-A6DD-8B2255684D59}" srcOrd="1" destOrd="0" presId="urn:microsoft.com/office/officeart/2005/8/layout/list1"/>
    <dgm:cxn modelId="{E51F3228-7C60-43A2-9146-2761CCBDEA62}" type="presOf" srcId="{933A9347-A5EE-4BF7-ABBA-FFF0D61C234F}" destId="{87391BE5-37D1-4593-9F28-52DE572C69E4}" srcOrd="0" destOrd="0" presId="urn:microsoft.com/office/officeart/2005/8/layout/list1"/>
    <dgm:cxn modelId="{ABDDDFB3-5D8E-437D-BD98-0AE4E4A733FC}" srcId="{1FD10AF9-2756-47AC-9F9B-D369E99C3B6D}" destId="{E9871B02-9D05-4812-B533-65A8CBF33AF8}" srcOrd="2" destOrd="0" parTransId="{32EFB3C8-EB96-4F22-BC7F-0F9404FCB772}" sibTransId="{A98BFCF2-5571-4513-965D-0F2335A8F472}"/>
    <dgm:cxn modelId="{7F0F5C35-7080-4D0A-905D-EF126336BEEB}" srcId="{1FD10AF9-2756-47AC-9F9B-D369E99C3B6D}" destId="{54A4E8A8-C730-4875-9D32-5F1A394B8ACB}" srcOrd="4" destOrd="0" parTransId="{79B75254-F5F8-4DC5-AB2E-AA7DB24F9EF4}" sibTransId="{2AB66655-F3D7-4B6B-BFD4-19162C8B16F8}"/>
    <dgm:cxn modelId="{B8D6D3A6-CD4C-4A10-8662-47582EDFCCEF}" type="presOf" srcId="{E9871B02-9D05-4812-B533-65A8CBF33AF8}" destId="{96C6FDA5-5B36-4F01-A945-AD3D365C11EB}" srcOrd="0" destOrd="0" presId="urn:microsoft.com/office/officeart/2005/8/layout/list1"/>
    <dgm:cxn modelId="{2ACC8183-EEE3-4BA3-AE49-EAF43DE096BB}" srcId="{1FD10AF9-2756-47AC-9F9B-D369E99C3B6D}" destId="{41C187CF-EB22-4998-B283-EC8ECEBE76B1}" srcOrd="5" destOrd="0" parTransId="{FBF1DFA2-838D-4ECD-891B-DAD9B404722E}" sibTransId="{EDB833B8-99A9-4E0C-A5CB-FC40EBBF0FE5}"/>
    <dgm:cxn modelId="{2DE6E78E-4879-49CC-B784-433AB883DFB3}" type="presOf" srcId="{1FD10AF9-2756-47AC-9F9B-D369E99C3B6D}" destId="{0EC18E1F-829A-46A2-861E-A1FED8DDDCC9}" srcOrd="0" destOrd="0" presId="urn:microsoft.com/office/officeart/2005/8/layout/list1"/>
    <dgm:cxn modelId="{9EEB02FD-5451-4746-9263-09C3386556D1}" type="presOf" srcId="{933A9347-A5EE-4BF7-ABBA-FFF0D61C234F}" destId="{27961EE8-6B15-4388-9EFD-28A22C95DCD3}" srcOrd="1" destOrd="0" presId="urn:microsoft.com/office/officeart/2005/8/layout/list1"/>
    <dgm:cxn modelId="{1C8D9B1D-7A1E-4092-B208-EE111CCF55FE}" srcId="{1FD10AF9-2756-47AC-9F9B-D369E99C3B6D}" destId="{D84CDBA6-3756-460E-BCE2-B0A5536A8208}" srcOrd="0" destOrd="0" parTransId="{7A47B5F9-FCAC-4A3F-9F3B-5F4409EA4C42}" sibTransId="{6C8EA31C-D35A-4E63-95DC-C48164E0D284}"/>
    <dgm:cxn modelId="{722AC4FA-1FA5-4EE1-8D7E-BA88D2709FB1}" type="presOf" srcId="{54A4E8A8-C730-4875-9D32-5F1A394B8ACB}" destId="{4588D324-0FEE-47E5-A41A-76ACEFEE8994}" srcOrd="1" destOrd="0" presId="urn:microsoft.com/office/officeart/2005/8/layout/list1"/>
    <dgm:cxn modelId="{CDB01C89-6515-417B-9649-E57CA7C0EDC3}" srcId="{1FD10AF9-2756-47AC-9F9B-D369E99C3B6D}" destId="{8CE45731-7555-4B3D-B87A-3D801B60330D}" srcOrd="1" destOrd="0" parTransId="{C2B318B9-FD29-43D3-8494-3E207BC6384C}" sibTransId="{B603CC97-F688-497A-B639-7B319BAFCCA4}"/>
    <dgm:cxn modelId="{5E8706CF-9ED9-4845-8DA5-A49C2615A124}" type="presOf" srcId="{2E7063B7-30C4-46F3-8F00-B0E498B2E54B}" destId="{BA897E64-0F6B-4755-AC09-BF0951E4D307}" srcOrd="1" destOrd="0" presId="urn:microsoft.com/office/officeart/2005/8/layout/list1"/>
    <dgm:cxn modelId="{430ED01E-251D-4158-A84E-A427576F9521}" type="presOf" srcId="{A177AE9A-F40C-4704-B32A-E4E9E4E8342D}" destId="{DB794059-8826-4729-9BE1-2E6C3DEFEB35}" srcOrd="0" destOrd="0" presId="urn:microsoft.com/office/officeart/2005/8/layout/list1"/>
    <dgm:cxn modelId="{9034C0C4-FDC0-43BA-957E-1858F7B01A47}" type="presOf" srcId="{2E7063B7-30C4-46F3-8F00-B0E498B2E54B}" destId="{3E3DB06E-6D5B-4BED-9675-5EE6448FC16E}" srcOrd="0" destOrd="0" presId="urn:microsoft.com/office/officeart/2005/8/layout/list1"/>
    <dgm:cxn modelId="{397F33A3-52C8-44A4-9001-A253A8F84CDF}" type="presOf" srcId="{D84CDBA6-3756-460E-BCE2-B0A5536A8208}" destId="{BF77B6E1-F24C-4231-A378-A45DBE49805F}" srcOrd="0" destOrd="0" presId="urn:microsoft.com/office/officeart/2005/8/layout/list1"/>
    <dgm:cxn modelId="{09D02F2E-C36B-400E-83ED-087FE5BF80F4}" type="presOf" srcId="{41C187CF-EB22-4998-B283-EC8ECEBE76B1}" destId="{34F2822A-7868-4552-B20A-C74159355082}" srcOrd="1" destOrd="0" presId="urn:microsoft.com/office/officeart/2005/8/layout/list1"/>
    <dgm:cxn modelId="{F8AE7622-B17D-4D78-ABA1-5A1920D00ED0}" type="presParOf" srcId="{0EC18E1F-829A-46A2-861E-A1FED8DDDCC9}" destId="{1646428A-69C6-43F5-B00E-88C33EECDB75}" srcOrd="0" destOrd="0" presId="urn:microsoft.com/office/officeart/2005/8/layout/list1"/>
    <dgm:cxn modelId="{5D6C159C-3BE7-4EDF-A38A-053DE8818EC4}" type="presParOf" srcId="{1646428A-69C6-43F5-B00E-88C33EECDB75}" destId="{BF77B6E1-F24C-4231-A378-A45DBE49805F}" srcOrd="0" destOrd="0" presId="urn:microsoft.com/office/officeart/2005/8/layout/list1"/>
    <dgm:cxn modelId="{2BDA7299-648F-4894-9B17-B49FE38F67B6}" type="presParOf" srcId="{1646428A-69C6-43F5-B00E-88C33EECDB75}" destId="{A7A413A8-D024-4DF9-8474-D5E12FA675AF}" srcOrd="1" destOrd="0" presId="urn:microsoft.com/office/officeart/2005/8/layout/list1"/>
    <dgm:cxn modelId="{C104B30F-712E-4F26-91B3-326DE6636218}" type="presParOf" srcId="{0EC18E1F-829A-46A2-861E-A1FED8DDDCC9}" destId="{6DBBEBE3-D6C9-49C1-BACD-E7E6A32EDE3F}" srcOrd="1" destOrd="0" presId="urn:microsoft.com/office/officeart/2005/8/layout/list1"/>
    <dgm:cxn modelId="{D90852F8-A634-4527-A715-1E7F941C8B49}" type="presParOf" srcId="{0EC18E1F-829A-46A2-861E-A1FED8DDDCC9}" destId="{0DD86091-3C84-4C1D-B1B7-8FCD9E5B4FE1}" srcOrd="2" destOrd="0" presId="urn:microsoft.com/office/officeart/2005/8/layout/list1"/>
    <dgm:cxn modelId="{435E3632-AACD-4433-9C00-8F302886FCFD}" type="presParOf" srcId="{0EC18E1F-829A-46A2-861E-A1FED8DDDCC9}" destId="{F9190F44-0C0D-4D5C-A69E-4F7FBADBD5AD}" srcOrd="3" destOrd="0" presId="urn:microsoft.com/office/officeart/2005/8/layout/list1"/>
    <dgm:cxn modelId="{9FDE6DF4-A117-40FA-A8D1-75F19326FAF1}" type="presParOf" srcId="{0EC18E1F-829A-46A2-861E-A1FED8DDDCC9}" destId="{A6B70647-34BD-4E55-AC25-523CC9A539EF}" srcOrd="4" destOrd="0" presId="urn:microsoft.com/office/officeart/2005/8/layout/list1"/>
    <dgm:cxn modelId="{95CAB6F5-4F5A-48AB-B272-0F53DF0BF444}" type="presParOf" srcId="{A6B70647-34BD-4E55-AC25-523CC9A539EF}" destId="{09A3FC2B-7DA7-457D-AB5D-823E0326690D}" srcOrd="0" destOrd="0" presId="urn:microsoft.com/office/officeart/2005/8/layout/list1"/>
    <dgm:cxn modelId="{6609C188-B56E-4355-843D-DFBF616382B7}" type="presParOf" srcId="{A6B70647-34BD-4E55-AC25-523CC9A539EF}" destId="{01405A26-2DE2-4983-BFB3-5E15581A160F}" srcOrd="1" destOrd="0" presId="urn:microsoft.com/office/officeart/2005/8/layout/list1"/>
    <dgm:cxn modelId="{9E0B47B8-4792-412A-A48A-381683965FA1}" type="presParOf" srcId="{0EC18E1F-829A-46A2-861E-A1FED8DDDCC9}" destId="{19C9410E-FD58-4D67-944D-90767C8253F0}" srcOrd="5" destOrd="0" presId="urn:microsoft.com/office/officeart/2005/8/layout/list1"/>
    <dgm:cxn modelId="{1A222444-A20B-41B4-955E-9432712A07CE}" type="presParOf" srcId="{0EC18E1F-829A-46A2-861E-A1FED8DDDCC9}" destId="{BE2355C9-A40E-4232-A0BF-42B892FF9CC5}" srcOrd="6" destOrd="0" presId="urn:microsoft.com/office/officeart/2005/8/layout/list1"/>
    <dgm:cxn modelId="{796DDA6A-3F06-4ED9-9B44-D933913CF953}" type="presParOf" srcId="{0EC18E1F-829A-46A2-861E-A1FED8DDDCC9}" destId="{AF27FCDE-B1F6-4CC1-A1A4-FC3EB0644D7F}" srcOrd="7" destOrd="0" presId="urn:microsoft.com/office/officeart/2005/8/layout/list1"/>
    <dgm:cxn modelId="{78B1A194-F33D-41D7-82D0-F44A69AED041}" type="presParOf" srcId="{0EC18E1F-829A-46A2-861E-A1FED8DDDCC9}" destId="{58900B66-65F5-404D-B173-4904423164DB}" srcOrd="8" destOrd="0" presId="urn:microsoft.com/office/officeart/2005/8/layout/list1"/>
    <dgm:cxn modelId="{52D68BEE-5368-427F-9D02-EB41AEF6A541}" type="presParOf" srcId="{58900B66-65F5-404D-B173-4904423164DB}" destId="{96C6FDA5-5B36-4F01-A945-AD3D365C11EB}" srcOrd="0" destOrd="0" presId="urn:microsoft.com/office/officeart/2005/8/layout/list1"/>
    <dgm:cxn modelId="{E61D53CE-1837-4E86-8ECD-09C8E5BE1553}" type="presParOf" srcId="{58900B66-65F5-404D-B173-4904423164DB}" destId="{8F7ED7AA-38B8-43FE-A6DD-8B2255684D59}" srcOrd="1" destOrd="0" presId="urn:microsoft.com/office/officeart/2005/8/layout/list1"/>
    <dgm:cxn modelId="{82393BA8-A5F7-42B3-A777-D52296EFFB71}" type="presParOf" srcId="{0EC18E1F-829A-46A2-861E-A1FED8DDDCC9}" destId="{C4A95EB5-1450-485F-89CF-56EA97DD6E56}" srcOrd="9" destOrd="0" presId="urn:microsoft.com/office/officeart/2005/8/layout/list1"/>
    <dgm:cxn modelId="{08D147BF-0041-42BB-B401-34991606FF76}" type="presParOf" srcId="{0EC18E1F-829A-46A2-861E-A1FED8DDDCC9}" destId="{B401B281-D556-42F8-88E3-97A5ECF5623A}" srcOrd="10" destOrd="0" presId="urn:microsoft.com/office/officeart/2005/8/layout/list1"/>
    <dgm:cxn modelId="{00BD6E4B-7A34-47CF-943C-7318EDCE3D48}" type="presParOf" srcId="{0EC18E1F-829A-46A2-861E-A1FED8DDDCC9}" destId="{99645EA3-CD6B-4B81-A0CC-062E444F7FBB}" srcOrd="11" destOrd="0" presId="urn:microsoft.com/office/officeart/2005/8/layout/list1"/>
    <dgm:cxn modelId="{9EDC006E-F5AB-4C26-9B2A-FD37F88C7E43}" type="presParOf" srcId="{0EC18E1F-829A-46A2-861E-A1FED8DDDCC9}" destId="{53A3E18B-B86D-4516-BA8F-837715E4B5C4}" srcOrd="12" destOrd="0" presId="urn:microsoft.com/office/officeart/2005/8/layout/list1"/>
    <dgm:cxn modelId="{BD5E7D57-AA7D-4B78-A3DD-F0DAF34A72F9}" type="presParOf" srcId="{53A3E18B-B86D-4516-BA8F-837715E4B5C4}" destId="{3E3DB06E-6D5B-4BED-9675-5EE6448FC16E}" srcOrd="0" destOrd="0" presId="urn:microsoft.com/office/officeart/2005/8/layout/list1"/>
    <dgm:cxn modelId="{DAA83866-EC1F-482A-9C1E-8B4B568B58B0}" type="presParOf" srcId="{53A3E18B-B86D-4516-BA8F-837715E4B5C4}" destId="{BA897E64-0F6B-4755-AC09-BF0951E4D307}" srcOrd="1" destOrd="0" presId="urn:microsoft.com/office/officeart/2005/8/layout/list1"/>
    <dgm:cxn modelId="{7727786A-BF6E-4FA3-A721-2CED41ACDB1F}" type="presParOf" srcId="{0EC18E1F-829A-46A2-861E-A1FED8DDDCC9}" destId="{86C39765-5782-4E1C-8D9D-B60ECB16A5DC}" srcOrd="13" destOrd="0" presId="urn:microsoft.com/office/officeart/2005/8/layout/list1"/>
    <dgm:cxn modelId="{737F08D7-4969-4557-96F3-899EFD853C02}" type="presParOf" srcId="{0EC18E1F-829A-46A2-861E-A1FED8DDDCC9}" destId="{210A8904-06FF-42EC-BECE-EC2BC3ED684D}" srcOrd="14" destOrd="0" presId="urn:microsoft.com/office/officeart/2005/8/layout/list1"/>
    <dgm:cxn modelId="{AF99E829-0AA7-4A9C-835B-AC51C173A25B}" type="presParOf" srcId="{0EC18E1F-829A-46A2-861E-A1FED8DDDCC9}" destId="{7901FBB2-D500-444A-96C8-88F225B2AD9D}" srcOrd="15" destOrd="0" presId="urn:microsoft.com/office/officeart/2005/8/layout/list1"/>
    <dgm:cxn modelId="{9EEE17A3-1F02-47C2-9D07-EF1334D2C0BB}" type="presParOf" srcId="{0EC18E1F-829A-46A2-861E-A1FED8DDDCC9}" destId="{8C042283-9CD2-49EF-BF97-986CE3A99A73}" srcOrd="16" destOrd="0" presId="urn:microsoft.com/office/officeart/2005/8/layout/list1"/>
    <dgm:cxn modelId="{E6E22EEF-DEB8-4E25-8E94-2E595ECE83C8}" type="presParOf" srcId="{8C042283-9CD2-49EF-BF97-986CE3A99A73}" destId="{6FBAA9BC-A3C7-42CC-B5A6-82404E696061}" srcOrd="0" destOrd="0" presId="urn:microsoft.com/office/officeart/2005/8/layout/list1"/>
    <dgm:cxn modelId="{62EBCE5B-D141-4917-95E1-882C92EC1C1E}" type="presParOf" srcId="{8C042283-9CD2-49EF-BF97-986CE3A99A73}" destId="{4588D324-0FEE-47E5-A41A-76ACEFEE8994}" srcOrd="1" destOrd="0" presId="urn:microsoft.com/office/officeart/2005/8/layout/list1"/>
    <dgm:cxn modelId="{52377020-E20D-48FF-9AB8-B73C7A853742}" type="presParOf" srcId="{0EC18E1F-829A-46A2-861E-A1FED8DDDCC9}" destId="{B0E95CAE-93ED-49DC-82A8-8CCC09531E92}" srcOrd="17" destOrd="0" presId="urn:microsoft.com/office/officeart/2005/8/layout/list1"/>
    <dgm:cxn modelId="{3B29CCBE-5293-4803-B4D5-691FA3E26BBF}" type="presParOf" srcId="{0EC18E1F-829A-46A2-861E-A1FED8DDDCC9}" destId="{8612E429-2DAF-443D-B6AE-0F8CB52C7C55}" srcOrd="18" destOrd="0" presId="urn:microsoft.com/office/officeart/2005/8/layout/list1"/>
    <dgm:cxn modelId="{31407427-F704-4EF4-8990-BC19B6AA087E}" type="presParOf" srcId="{0EC18E1F-829A-46A2-861E-A1FED8DDDCC9}" destId="{24206613-4AA3-4FBF-8A63-3C5B385E2274}" srcOrd="19" destOrd="0" presId="urn:microsoft.com/office/officeart/2005/8/layout/list1"/>
    <dgm:cxn modelId="{2E06DA0C-84EE-4ED4-915C-BDA4CBA6EF4B}" type="presParOf" srcId="{0EC18E1F-829A-46A2-861E-A1FED8DDDCC9}" destId="{E58FCA49-60C5-4880-98B1-B51304B4B4A3}" srcOrd="20" destOrd="0" presId="urn:microsoft.com/office/officeart/2005/8/layout/list1"/>
    <dgm:cxn modelId="{98588283-AC57-4068-BF2C-90FFC9B58A97}" type="presParOf" srcId="{E58FCA49-60C5-4880-98B1-B51304B4B4A3}" destId="{D7E92710-D21E-4AD4-83A2-7263BE3E7AC7}" srcOrd="0" destOrd="0" presId="urn:microsoft.com/office/officeart/2005/8/layout/list1"/>
    <dgm:cxn modelId="{B8A4BFAB-679A-40A8-9136-E660DE114BF4}" type="presParOf" srcId="{E58FCA49-60C5-4880-98B1-B51304B4B4A3}" destId="{34F2822A-7868-4552-B20A-C74159355082}" srcOrd="1" destOrd="0" presId="urn:microsoft.com/office/officeart/2005/8/layout/list1"/>
    <dgm:cxn modelId="{D9264F0F-23A1-40E6-A1EB-3D72293380D1}" type="presParOf" srcId="{0EC18E1F-829A-46A2-861E-A1FED8DDDCC9}" destId="{BCE9A52D-3AC9-4446-B686-4DDA609D8638}" srcOrd="21" destOrd="0" presId="urn:microsoft.com/office/officeart/2005/8/layout/list1"/>
    <dgm:cxn modelId="{8D019FA7-8018-46C1-99B5-588E5F303A11}" type="presParOf" srcId="{0EC18E1F-829A-46A2-861E-A1FED8DDDCC9}" destId="{3324F532-E579-4675-9DD4-565FAD20DBAC}" srcOrd="22" destOrd="0" presId="urn:microsoft.com/office/officeart/2005/8/layout/list1"/>
    <dgm:cxn modelId="{D61DC88C-AB2C-4403-B979-F8B04149ED33}" type="presParOf" srcId="{0EC18E1F-829A-46A2-861E-A1FED8DDDCC9}" destId="{96CC91EA-9A84-4656-9709-E493F1FC5CA9}" srcOrd="23" destOrd="0" presId="urn:microsoft.com/office/officeart/2005/8/layout/list1"/>
    <dgm:cxn modelId="{41FC01F1-85A5-45C8-94D4-67F7A4DA5FAE}" type="presParOf" srcId="{0EC18E1F-829A-46A2-861E-A1FED8DDDCC9}" destId="{9B4954B5-78F4-4ED6-A10D-5C4D5348BF31}" srcOrd="24" destOrd="0" presId="urn:microsoft.com/office/officeart/2005/8/layout/list1"/>
    <dgm:cxn modelId="{527744ED-EE2A-44DC-BCA9-82F2B6C496C4}" type="presParOf" srcId="{9B4954B5-78F4-4ED6-A10D-5C4D5348BF31}" destId="{DB794059-8826-4729-9BE1-2E6C3DEFEB35}" srcOrd="0" destOrd="0" presId="urn:microsoft.com/office/officeart/2005/8/layout/list1"/>
    <dgm:cxn modelId="{61A526D2-3594-4109-88C7-A62D8410D90E}" type="presParOf" srcId="{9B4954B5-78F4-4ED6-A10D-5C4D5348BF31}" destId="{5194DE08-4741-4012-B76F-48A080FD0081}" srcOrd="1" destOrd="0" presId="urn:microsoft.com/office/officeart/2005/8/layout/list1"/>
    <dgm:cxn modelId="{0EA20726-6145-492D-A7F4-EAE5971D8736}" type="presParOf" srcId="{0EC18E1F-829A-46A2-861E-A1FED8DDDCC9}" destId="{D840D3FE-0ECF-4B64-9E5C-1CCEA44AC751}" srcOrd="25" destOrd="0" presId="urn:microsoft.com/office/officeart/2005/8/layout/list1"/>
    <dgm:cxn modelId="{E2EA582F-6EB2-42F0-AAC0-DB87D6695612}" type="presParOf" srcId="{0EC18E1F-829A-46A2-861E-A1FED8DDDCC9}" destId="{C05B3C90-5772-4D4E-875D-BF5C278E1EB2}" srcOrd="26" destOrd="0" presId="urn:microsoft.com/office/officeart/2005/8/layout/list1"/>
    <dgm:cxn modelId="{1F9B15CF-EDA5-4446-A468-F1643750E282}" type="presParOf" srcId="{0EC18E1F-829A-46A2-861E-A1FED8DDDCC9}" destId="{3135F849-7AEA-4096-9266-8CDEF943363E}" srcOrd="27" destOrd="0" presId="urn:microsoft.com/office/officeart/2005/8/layout/list1"/>
    <dgm:cxn modelId="{268E2CC4-78B7-456B-B523-50CAF26136F5}" type="presParOf" srcId="{0EC18E1F-829A-46A2-861E-A1FED8DDDCC9}" destId="{11520F24-DFC4-4B9E-ADFF-822E9AEE4052}" srcOrd="28" destOrd="0" presId="urn:microsoft.com/office/officeart/2005/8/layout/list1"/>
    <dgm:cxn modelId="{0E1AA53D-DFE8-444C-8D04-10FE2A9BCF1B}" type="presParOf" srcId="{11520F24-DFC4-4B9E-ADFF-822E9AEE4052}" destId="{87391BE5-37D1-4593-9F28-52DE572C69E4}" srcOrd="0" destOrd="0" presId="urn:microsoft.com/office/officeart/2005/8/layout/list1"/>
    <dgm:cxn modelId="{D26F2775-DAF0-423D-A8FA-E3C590526126}" type="presParOf" srcId="{11520F24-DFC4-4B9E-ADFF-822E9AEE4052}" destId="{27961EE8-6B15-4388-9EFD-28A22C95DCD3}" srcOrd="1" destOrd="0" presId="urn:microsoft.com/office/officeart/2005/8/layout/list1"/>
    <dgm:cxn modelId="{D49A6ED6-AD40-408F-93EE-7D9551031866}" type="presParOf" srcId="{0EC18E1F-829A-46A2-861E-A1FED8DDDCC9}" destId="{B28CF71C-94AF-4FD2-8C01-054B16584516}" srcOrd="29" destOrd="0" presId="urn:microsoft.com/office/officeart/2005/8/layout/list1"/>
    <dgm:cxn modelId="{77184EAE-09C1-4C21-9A05-A5C3D85095CA}" type="presParOf" srcId="{0EC18E1F-829A-46A2-861E-A1FED8DDDCC9}" destId="{B9982808-EF2C-4D48-A67C-1665481FFA4B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CD4619-19F0-4015-9435-57B3D189B98D}" type="doc">
      <dgm:prSet loTypeId="urn:microsoft.com/office/officeart/2005/8/layout/chevron1" loCatId="process" qsTypeId="urn:microsoft.com/office/officeart/2005/8/quickstyle/3d2" qsCatId="3D" csTypeId="urn:microsoft.com/office/officeart/2005/8/colors/accent1_2" csCatId="accent1" phldr="1"/>
      <dgm:spPr/>
    </dgm:pt>
    <dgm:pt modelId="{42E21517-049B-4F48-9B91-0227A0839076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предшествующий фактор  -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это то, что запускает поведение</a:t>
          </a:r>
          <a:endParaRPr lang="ru-RU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076438-B20A-428B-A04D-B94895F50138}" type="parTrans" cxnId="{C5431312-E745-4D37-87B6-318CD9AAB66B}">
      <dgm:prSet/>
      <dgm:spPr/>
      <dgm:t>
        <a:bodyPr/>
        <a:lstStyle/>
        <a:p>
          <a:endParaRPr lang="ru-RU"/>
        </a:p>
      </dgm:t>
    </dgm:pt>
    <dgm:pt modelId="{50D6293F-61E0-4D66-936D-BCF99542B6B1}" type="sibTrans" cxnId="{C5431312-E745-4D37-87B6-318CD9AAB66B}">
      <dgm:prSet/>
      <dgm:spPr/>
      <dgm:t>
        <a:bodyPr/>
        <a:lstStyle/>
        <a:p>
          <a:endParaRPr lang="ru-RU"/>
        </a:p>
      </dgm:t>
    </dgm:pt>
    <dgm:pt modelId="{470FBD94-DB80-4B47-9060-979CE195F664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поведение</a:t>
          </a:r>
          <a:endParaRPr lang="ru-RU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4C6DC9-AB17-438F-82A2-933938D9E6D5}" type="parTrans" cxnId="{70839499-0844-43A8-8FC4-22D413E4460C}">
      <dgm:prSet/>
      <dgm:spPr/>
      <dgm:t>
        <a:bodyPr/>
        <a:lstStyle/>
        <a:p>
          <a:endParaRPr lang="ru-RU"/>
        </a:p>
      </dgm:t>
    </dgm:pt>
    <dgm:pt modelId="{BF4A8DCD-2F12-41D3-B8EE-6936334BFE7C}" type="sibTrans" cxnId="{70839499-0844-43A8-8FC4-22D413E4460C}">
      <dgm:prSet/>
      <dgm:spPr/>
      <dgm:t>
        <a:bodyPr/>
        <a:lstStyle/>
        <a:p>
          <a:endParaRPr lang="ru-RU"/>
        </a:p>
      </dgm:t>
    </dgm:pt>
    <dgm:pt modelId="{7C90A2AC-1828-4F1F-A847-D55F3BE2602D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последствия</a:t>
          </a:r>
          <a:endParaRPr lang="ru-RU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05160B-0DE3-4435-8DD0-58FE79259367}" type="parTrans" cxnId="{E846EB57-09FA-4AC7-83C4-0C46E039791D}">
      <dgm:prSet/>
      <dgm:spPr/>
      <dgm:t>
        <a:bodyPr/>
        <a:lstStyle/>
        <a:p>
          <a:endParaRPr lang="ru-RU"/>
        </a:p>
      </dgm:t>
    </dgm:pt>
    <dgm:pt modelId="{2524DB6E-E9F4-46A1-AA33-46BA1E9CACBB}" type="sibTrans" cxnId="{E846EB57-09FA-4AC7-83C4-0C46E039791D}">
      <dgm:prSet/>
      <dgm:spPr/>
      <dgm:t>
        <a:bodyPr/>
        <a:lstStyle/>
        <a:p>
          <a:endParaRPr lang="ru-RU"/>
        </a:p>
      </dgm:t>
    </dgm:pt>
    <dgm:pt modelId="{246AE74A-C4CE-44BB-B2FC-FD2994D711B6}" type="pres">
      <dgm:prSet presAssocID="{AACD4619-19F0-4015-9435-57B3D189B98D}" presName="Name0" presStyleCnt="0">
        <dgm:presLayoutVars>
          <dgm:dir/>
          <dgm:animLvl val="lvl"/>
          <dgm:resizeHandles val="exact"/>
        </dgm:presLayoutVars>
      </dgm:prSet>
      <dgm:spPr/>
    </dgm:pt>
    <dgm:pt modelId="{8F2B04A8-FE71-44DC-ABDE-142F754DE000}" type="pres">
      <dgm:prSet presAssocID="{42E21517-049B-4F48-9B91-0227A0839076}" presName="parTxOnly" presStyleLbl="node1" presStyleIdx="0" presStyleCnt="3" custScaleX="105147" custScaleY="103768" custLinFactNeighborX="4041" custLinFactNeighborY="-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6C0D0F-86F6-4DB8-B7CE-481D01612B7E}" type="pres">
      <dgm:prSet presAssocID="{50D6293F-61E0-4D66-936D-BCF99542B6B1}" presName="parTxOnlySpace" presStyleCnt="0"/>
      <dgm:spPr/>
    </dgm:pt>
    <dgm:pt modelId="{E83C9EDE-4452-4140-8F18-D6AD0647FFC7}" type="pres">
      <dgm:prSet presAssocID="{470FBD94-DB80-4B47-9060-979CE195F664}" presName="parTxOnly" presStyleLbl="node1" presStyleIdx="1" presStyleCnt="3" custLinFactNeighborX="-22933" custLinFactNeighborY="-30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B8A4DF-C0FD-40E7-98CA-499287B33E3E}" type="pres">
      <dgm:prSet presAssocID="{BF4A8DCD-2F12-41D3-B8EE-6936334BFE7C}" presName="parTxOnlySpace" presStyleCnt="0"/>
      <dgm:spPr/>
    </dgm:pt>
    <dgm:pt modelId="{0011237A-93E3-42BF-9F59-6EBED81CFF74}" type="pres">
      <dgm:prSet presAssocID="{7C90A2AC-1828-4F1F-A847-D55F3BE2602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CFC8F9-A700-4A1B-947A-8EECE986B895}" type="presOf" srcId="{7C90A2AC-1828-4F1F-A847-D55F3BE2602D}" destId="{0011237A-93E3-42BF-9F59-6EBED81CFF74}" srcOrd="0" destOrd="0" presId="urn:microsoft.com/office/officeart/2005/8/layout/chevron1"/>
    <dgm:cxn modelId="{1AA053E0-9CEF-4B58-AC51-394E0AE6F64F}" type="presOf" srcId="{AACD4619-19F0-4015-9435-57B3D189B98D}" destId="{246AE74A-C4CE-44BB-B2FC-FD2994D711B6}" srcOrd="0" destOrd="0" presId="urn:microsoft.com/office/officeart/2005/8/layout/chevron1"/>
    <dgm:cxn modelId="{4FF92EF9-6DD1-4F3E-9AC7-77737A62AF2A}" type="presOf" srcId="{42E21517-049B-4F48-9B91-0227A0839076}" destId="{8F2B04A8-FE71-44DC-ABDE-142F754DE000}" srcOrd="0" destOrd="0" presId="urn:microsoft.com/office/officeart/2005/8/layout/chevron1"/>
    <dgm:cxn modelId="{E846EB57-09FA-4AC7-83C4-0C46E039791D}" srcId="{AACD4619-19F0-4015-9435-57B3D189B98D}" destId="{7C90A2AC-1828-4F1F-A847-D55F3BE2602D}" srcOrd="2" destOrd="0" parTransId="{CA05160B-0DE3-4435-8DD0-58FE79259367}" sibTransId="{2524DB6E-E9F4-46A1-AA33-46BA1E9CACBB}"/>
    <dgm:cxn modelId="{70839499-0844-43A8-8FC4-22D413E4460C}" srcId="{AACD4619-19F0-4015-9435-57B3D189B98D}" destId="{470FBD94-DB80-4B47-9060-979CE195F664}" srcOrd="1" destOrd="0" parTransId="{284C6DC9-AB17-438F-82A2-933938D9E6D5}" sibTransId="{BF4A8DCD-2F12-41D3-B8EE-6936334BFE7C}"/>
    <dgm:cxn modelId="{C5431312-E745-4D37-87B6-318CD9AAB66B}" srcId="{AACD4619-19F0-4015-9435-57B3D189B98D}" destId="{42E21517-049B-4F48-9B91-0227A0839076}" srcOrd="0" destOrd="0" parTransId="{E0076438-B20A-428B-A04D-B94895F50138}" sibTransId="{50D6293F-61E0-4D66-936D-BCF99542B6B1}"/>
    <dgm:cxn modelId="{BC1BEA0B-F80B-49E6-ABF5-700BA9F298D5}" type="presOf" srcId="{470FBD94-DB80-4B47-9060-979CE195F664}" destId="{E83C9EDE-4452-4140-8F18-D6AD0647FFC7}" srcOrd="0" destOrd="0" presId="urn:microsoft.com/office/officeart/2005/8/layout/chevron1"/>
    <dgm:cxn modelId="{03E7C6AD-EAFA-4967-B1B3-9E3A5AED815C}" type="presParOf" srcId="{246AE74A-C4CE-44BB-B2FC-FD2994D711B6}" destId="{8F2B04A8-FE71-44DC-ABDE-142F754DE000}" srcOrd="0" destOrd="0" presId="urn:microsoft.com/office/officeart/2005/8/layout/chevron1"/>
    <dgm:cxn modelId="{DC6A3E4B-D8EC-4D90-BF89-7EC2BEE2B8D8}" type="presParOf" srcId="{246AE74A-C4CE-44BB-B2FC-FD2994D711B6}" destId="{1D6C0D0F-86F6-4DB8-B7CE-481D01612B7E}" srcOrd="1" destOrd="0" presId="urn:microsoft.com/office/officeart/2005/8/layout/chevron1"/>
    <dgm:cxn modelId="{326D7908-CB2F-4663-883A-65BCA632F914}" type="presParOf" srcId="{246AE74A-C4CE-44BB-B2FC-FD2994D711B6}" destId="{E83C9EDE-4452-4140-8F18-D6AD0647FFC7}" srcOrd="2" destOrd="0" presId="urn:microsoft.com/office/officeart/2005/8/layout/chevron1"/>
    <dgm:cxn modelId="{3F14AA9A-5CB7-49E0-BE3D-3990D735B3A2}" type="presParOf" srcId="{246AE74A-C4CE-44BB-B2FC-FD2994D711B6}" destId="{43B8A4DF-C0FD-40E7-98CA-499287B33E3E}" srcOrd="3" destOrd="0" presId="urn:microsoft.com/office/officeart/2005/8/layout/chevron1"/>
    <dgm:cxn modelId="{168FDDD6-5BBA-4A32-ABDB-F8D5EFA60F1B}" type="presParOf" srcId="{246AE74A-C4CE-44BB-B2FC-FD2994D711B6}" destId="{0011237A-93E3-42BF-9F59-6EBED81CFF7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145580-EE3A-4E60-B907-4271FE6743C0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09EC8F77-A218-466E-9F63-45BE43A44A5A}">
      <dgm:prSet phldrT="[Текст]" phldr="1"/>
      <dgm:spPr/>
      <dgm:t>
        <a:bodyPr/>
        <a:lstStyle/>
        <a:p>
          <a:endParaRPr lang="ru-RU"/>
        </a:p>
      </dgm:t>
    </dgm:pt>
    <dgm:pt modelId="{C16E73DF-5C6A-40BD-A1CE-1CA0F8485EED}" type="parTrans" cxnId="{D50BA1C5-45FA-4796-B88B-5342C70C908D}">
      <dgm:prSet/>
      <dgm:spPr/>
      <dgm:t>
        <a:bodyPr/>
        <a:lstStyle/>
        <a:p>
          <a:endParaRPr lang="ru-RU"/>
        </a:p>
      </dgm:t>
    </dgm:pt>
    <dgm:pt modelId="{84A2995F-30D7-4407-9705-CE672591888F}" type="sibTrans" cxnId="{D50BA1C5-45FA-4796-B88B-5342C70C908D}">
      <dgm:prSet/>
      <dgm:spPr/>
      <dgm:t>
        <a:bodyPr/>
        <a:lstStyle/>
        <a:p>
          <a:endParaRPr lang="ru-RU"/>
        </a:p>
      </dgm:t>
    </dgm:pt>
    <dgm:pt modelId="{0DF70485-0586-48EB-A474-9D9C34F30F05}">
      <dgm:prSet phldrT="[Текст]" phldr="1"/>
      <dgm:spPr/>
      <dgm:t>
        <a:bodyPr/>
        <a:lstStyle/>
        <a:p>
          <a:endParaRPr lang="ru-RU"/>
        </a:p>
      </dgm:t>
    </dgm:pt>
    <dgm:pt modelId="{9367B0C2-396A-48CB-8113-D34688F154D5}" type="parTrans" cxnId="{19DECE2A-247E-477A-B01B-9B3FB42902A6}">
      <dgm:prSet/>
      <dgm:spPr/>
      <dgm:t>
        <a:bodyPr/>
        <a:lstStyle/>
        <a:p>
          <a:endParaRPr lang="ru-RU"/>
        </a:p>
      </dgm:t>
    </dgm:pt>
    <dgm:pt modelId="{0D4FAC1A-DD48-4E7E-93B3-D7EFE3A51E0D}" type="sibTrans" cxnId="{19DECE2A-247E-477A-B01B-9B3FB42902A6}">
      <dgm:prSet/>
      <dgm:spPr/>
      <dgm:t>
        <a:bodyPr/>
        <a:lstStyle/>
        <a:p>
          <a:endParaRPr lang="ru-RU"/>
        </a:p>
      </dgm:t>
    </dgm:pt>
    <dgm:pt modelId="{36572934-0715-4C3E-BACB-A48E6DA89986}">
      <dgm:prSet phldrT="[Текст]" phldr="1"/>
      <dgm:spPr/>
      <dgm:t>
        <a:bodyPr/>
        <a:lstStyle/>
        <a:p>
          <a:endParaRPr lang="ru-RU"/>
        </a:p>
      </dgm:t>
    </dgm:pt>
    <dgm:pt modelId="{30A5A86F-3CFF-4ED9-BC91-9F40E953A0A6}" type="parTrans" cxnId="{6607A42F-8F38-456D-BE56-847E2200DD3C}">
      <dgm:prSet/>
      <dgm:spPr/>
      <dgm:t>
        <a:bodyPr/>
        <a:lstStyle/>
        <a:p>
          <a:endParaRPr lang="ru-RU"/>
        </a:p>
      </dgm:t>
    </dgm:pt>
    <dgm:pt modelId="{014AA8C1-9630-45FA-95A0-718DC7671598}" type="sibTrans" cxnId="{6607A42F-8F38-456D-BE56-847E2200DD3C}">
      <dgm:prSet/>
      <dgm:spPr/>
      <dgm:t>
        <a:bodyPr/>
        <a:lstStyle/>
        <a:p>
          <a:endParaRPr lang="ru-RU"/>
        </a:p>
      </dgm:t>
    </dgm:pt>
    <dgm:pt modelId="{21F84422-CE04-4905-9778-610493D06716}">
      <dgm:prSet phldrT="[Текст]" phldr="1"/>
      <dgm:spPr/>
      <dgm:t>
        <a:bodyPr/>
        <a:lstStyle/>
        <a:p>
          <a:endParaRPr lang="ru-RU"/>
        </a:p>
      </dgm:t>
    </dgm:pt>
    <dgm:pt modelId="{F93F865F-7EB8-49D0-BBD1-F7F608AD0FDC}" type="parTrans" cxnId="{D6C89CF1-FA8C-46E2-AEC2-D42DDA450A15}">
      <dgm:prSet/>
      <dgm:spPr/>
      <dgm:t>
        <a:bodyPr/>
        <a:lstStyle/>
        <a:p>
          <a:endParaRPr lang="ru-RU"/>
        </a:p>
      </dgm:t>
    </dgm:pt>
    <dgm:pt modelId="{83C91E04-D5CE-47CC-8426-6EB15AE335A9}" type="sibTrans" cxnId="{D6C89CF1-FA8C-46E2-AEC2-D42DDA450A15}">
      <dgm:prSet/>
      <dgm:spPr/>
      <dgm:t>
        <a:bodyPr/>
        <a:lstStyle/>
        <a:p>
          <a:endParaRPr lang="ru-RU"/>
        </a:p>
      </dgm:t>
    </dgm:pt>
    <dgm:pt modelId="{33BEFA5D-91F1-4A86-94B4-717376C3AC0C}" type="pres">
      <dgm:prSet presAssocID="{79145580-EE3A-4E60-B907-4271FE6743C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CC3BA4-66EA-4106-B50B-A4F445B377FB}" type="pres">
      <dgm:prSet presAssocID="{79145580-EE3A-4E60-B907-4271FE6743C0}" presName="diamond" presStyleLbl="bgShp" presStyleIdx="0" presStyleCnt="1"/>
      <dgm:spPr/>
    </dgm:pt>
    <dgm:pt modelId="{22BEBCB6-A128-4502-8424-3491D3CFFAC2}" type="pres">
      <dgm:prSet presAssocID="{79145580-EE3A-4E60-B907-4271FE6743C0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05678F-574E-49C3-8FD4-0BEA5668965F}" type="pres">
      <dgm:prSet presAssocID="{79145580-EE3A-4E60-B907-4271FE6743C0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11A3B-1322-4B7E-B875-A3833526853D}" type="pres">
      <dgm:prSet presAssocID="{79145580-EE3A-4E60-B907-4271FE6743C0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228DD-44D4-46B1-B087-FA6F2D0525D1}" type="pres">
      <dgm:prSet presAssocID="{79145580-EE3A-4E60-B907-4271FE6743C0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0AF372-C51D-4986-B01E-41BC4E521469}" type="presOf" srcId="{0DF70485-0586-48EB-A474-9D9C34F30F05}" destId="{F405678F-574E-49C3-8FD4-0BEA5668965F}" srcOrd="0" destOrd="0" presId="urn:microsoft.com/office/officeart/2005/8/layout/matrix3"/>
    <dgm:cxn modelId="{D6C89CF1-FA8C-46E2-AEC2-D42DDA450A15}" srcId="{79145580-EE3A-4E60-B907-4271FE6743C0}" destId="{21F84422-CE04-4905-9778-610493D06716}" srcOrd="3" destOrd="0" parTransId="{F93F865F-7EB8-49D0-BBD1-F7F608AD0FDC}" sibTransId="{83C91E04-D5CE-47CC-8426-6EB15AE335A9}"/>
    <dgm:cxn modelId="{D50BA1C5-45FA-4796-B88B-5342C70C908D}" srcId="{79145580-EE3A-4E60-B907-4271FE6743C0}" destId="{09EC8F77-A218-466E-9F63-45BE43A44A5A}" srcOrd="0" destOrd="0" parTransId="{C16E73DF-5C6A-40BD-A1CE-1CA0F8485EED}" sibTransId="{84A2995F-30D7-4407-9705-CE672591888F}"/>
    <dgm:cxn modelId="{EEFF32EC-EE60-4112-B369-2C05F6ECDB40}" type="presOf" srcId="{79145580-EE3A-4E60-B907-4271FE6743C0}" destId="{33BEFA5D-91F1-4A86-94B4-717376C3AC0C}" srcOrd="0" destOrd="0" presId="urn:microsoft.com/office/officeart/2005/8/layout/matrix3"/>
    <dgm:cxn modelId="{19DECE2A-247E-477A-B01B-9B3FB42902A6}" srcId="{79145580-EE3A-4E60-B907-4271FE6743C0}" destId="{0DF70485-0586-48EB-A474-9D9C34F30F05}" srcOrd="1" destOrd="0" parTransId="{9367B0C2-396A-48CB-8113-D34688F154D5}" sibTransId="{0D4FAC1A-DD48-4E7E-93B3-D7EFE3A51E0D}"/>
    <dgm:cxn modelId="{31C811F2-21AF-4C1E-9E11-431789E466B8}" type="presOf" srcId="{21F84422-CE04-4905-9778-610493D06716}" destId="{951228DD-44D4-46B1-B087-FA6F2D0525D1}" srcOrd="0" destOrd="0" presId="urn:microsoft.com/office/officeart/2005/8/layout/matrix3"/>
    <dgm:cxn modelId="{6607A42F-8F38-456D-BE56-847E2200DD3C}" srcId="{79145580-EE3A-4E60-B907-4271FE6743C0}" destId="{36572934-0715-4C3E-BACB-A48E6DA89986}" srcOrd="2" destOrd="0" parTransId="{30A5A86F-3CFF-4ED9-BC91-9F40E953A0A6}" sibTransId="{014AA8C1-9630-45FA-95A0-718DC7671598}"/>
    <dgm:cxn modelId="{17F88D0E-1CDB-4E3E-AE5B-4D3F25638677}" type="presOf" srcId="{36572934-0715-4C3E-BACB-A48E6DA89986}" destId="{6F111A3B-1322-4B7E-B875-A3833526853D}" srcOrd="0" destOrd="0" presId="urn:microsoft.com/office/officeart/2005/8/layout/matrix3"/>
    <dgm:cxn modelId="{FA52210D-B34D-4F38-8F0E-9E41CB4527E4}" type="presOf" srcId="{09EC8F77-A218-466E-9F63-45BE43A44A5A}" destId="{22BEBCB6-A128-4502-8424-3491D3CFFAC2}" srcOrd="0" destOrd="0" presId="urn:microsoft.com/office/officeart/2005/8/layout/matrix3"/>
    <dgm:cxn modelId="{8A20E1CA-B015-4BD0-817B-5970DE999866}" type="presParOf" srcId="{33BEFA5D-91F1-4A86-94B4-717376C3AC0C}" destId="{ABCC3BA4-66EA-4106-B50B-A4F445B377FB}" srcOrd="0" destOrd="0" presId="urn:microsoft.com/office/officeart/2005/8/layout/matrix3"/>
    <dgm:cxn modelId="{EE42C427-3C99-4FCC-BBEF-8F524D3459DA}" type="presParOf" srcId="{33BEFA5D-91F1-4A86-94B4-717376C3AC0C}" destId="{22BEBCB6-A128-4502-8424-3491D3CFFAC2}" srcOrd="1" destOrd="0" presId="urn:microsoft.com/office/officeart/2005/8/layout/matrix3"/>
    <dgm:cxn modelId="{1A1E409F-E1D8-4EDF-833C-AEC43D971E20}" type="presParOf" srcId="{33BEFA5D-91F1-4A86-94B4-717376C3AC0C}" destId="{F405678F-574E-49C3-8FD4-0BEA5668965F}" srcOrd="2" destOrd="0" presId="urn:microsoft.com/office/officeart/2005/8/layout/matrix3"/>
    <dgm:cxn modelId="{5EF9A0C7-FAF5-4097-AA50-A13ECDA6D684}" type="presParOf" srcId="{33BEFA5D-91F1-4A86-94B4-717376C3AC0C}" destId="{6F111A3B-1322-4B7E-B875-A3833526853D}" srcOrd="3" destOrd="0" presId="urn:microsoft.com/office/officeart/2005/8/layout/matrix3"/>
    <dgm:cxn modelId="{51DB759D-1D1B-46AA-ACA3-FD05426EC36D}" type="presParOf" srcId="{33BEFA5D-91F1-4A86-94B4-717376C3AC0C}" destId="{951228DD-44D4-46B1-B087-FA6F2D0525D1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395CE9-2657-4E22-B9C2-22AFED1C0FDD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ADBA68-4A11-4947-A4FE-7EDA8BBDC0C4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Привлечение внимания</a:t>
          </a:r>
          <a:endParaRPr lang="ru-RU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02F642A8-6A2F-4A9E-8A78-8C2288CD22BD}" type="parTrans" cxnId="{C068BBD8-14C0-495F-8AE3-156E726B30C0}">
      <dgm:prSet/>
      <dgm:spPr/>
      <dgm:t>
        <a:bodyPr/>
        <a:lstStyle/>
        <a:p>
          <a:endParaRPr lang="ru-RU"/>
        </a:p>
      </dgm:t>
    </dgm:pt>
    <dgm:pt modelId="{A9180A27-F462-46CB-A315-79492C4E4623}" type="sibTrans" cxnId="{C068BBD8-14C0-495F-8AE3-156E726B30C0}">
      <dgm:prSet/>
      <dgm:spPr/>
      <dgm:t>
        <a:bodyPr/>
        <a:lstStyle/>
        <a:p>
          <a:endParaRPr lang="ru-RU"/>
        </a:p>
      </dgm:t>
    </dgm:pt>
    <dgm:pt modelId="{E35D1644-0E2C-47FB-AA05-D03D84F199CE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Доступ к желаемому</a:t>
          </a:r>
          <a:endParaRPr lang="ru-RU" b="1" dirty="0"/>
        </a:p>
      </dgm:t>
    </dgm:pt>
    <dgm:pt modelId="{CFF6E8E2-3CBA-4BA2-BAA9-8CE76018E754}" type="parTrans" cxnId="{5EF4EC97-0DFF-45C3-AC60-C4B5B53CB5C6}">
      <dgm:prSet/>
      <dgm:spPr/>
      <dgm:t>
        <a:bodyPr/>
        <a:lstStyle/>
        <a:p>
          <a:endParaRPr lang="ru-RU"/>
        </a:p>
      </dgm:t>
    </dgm:pt>
    <dgm:pt modelId="{5239CE0C-13F7-4622-9DC9-B1D2EC9EA2D3}" type="sibTrans" cxnId="{5EF4EC97-0DFF-45C3-AC60-C4B5B53CB5C6}">
      <dgm:prSet/>
      <dgm:spPr/>
      <dgm:t>
        <a:bodyPr/>
        <a:lstStyle/>
        <a:p>
          <a:endParaRPr lang="ru-RU"/>
        </a:p>
      </dgm:t>
    </dgm:pt>
    <dgm:pt modelId="{3B58E72B-6EDF-4470-AB26-ECD02B92E365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Сенсорная стимуляция</a:t>
          </a:r>
          <a:endParaRPr lang="ru-RU" b="1" dirty="0"/>
        </a:p>
      </dgm:t>
    </dgm:pt>
    <dgm:pt modelId="{5ADDCEAF-9408-4059-97A5-853262162F18}" type="parTrans" cxnId="{C0C99AF3-1ED0-4402-8C72-3A179EB97429}">
      <dgm:prSet/>
      <dgm:spPr/>
      <dgm:t>
        <a:bodyPr/>
        <a:lstStyle/>
        <a:p>
          <a:endParaRPr lang="ru-RU"/>
        </a:p>
      </dgm:t>
    </dgm:pt>
    <dgm:pt modelId="{15B345B7-8608-4240-9002-47549721CA92}" type="sibTrans" cxnId="{C0C99AF3-1ED0-4402-8C72-3A179EB97429}">
      <dgm:prSet/>
      <dgm:spPr/>
      <dgm:t>
        <a:bodyPr/>
        <a:lstStyle/>
        <a:p>
          <a:endParaRPr lang="ru-RU"/>
        </a:p>
      </dgm:t>
    </dgm:pt>
    <dgm:pt modelId="{DB667A6A-A898-4A49-B3B3-FED51086EF29}">
      <dgm:prSet phldrT="[Текст]" phldr="1"/>
      <dgm:spPr/>
      <dgm:t>
        <a:bodyPr/>
        <a:lstStyle/>
        <a:p>
          <a:endParaRPr lang="ru-RU"/>
        </a:p>
      </dgm:t>
    </dgm:pt>
    <dgm:pt modelId="{4B9D8F48-0A67-452F-BB44-22F9EB070721}" type="parTrans" cxnId="{4835BF78-6DFB-4CD3-8523-07BD6BAA5345}">
      <dgm:prSet/>
      <dgm:spPr/>
      <dgm:t>
        <a:bodyPr/>
        <a:lstStyle/>
        <a:p>
          <a:endParaRPr lang="ru-RU"/>
        </a:p>
      </dgm:t>
    </dgm:pt>
    <dgm:pt modelId="{0550431D-EEC3-4A8D-AD10-1E0D71E4F09E}" type="sibTrans" cxnId="{4835BF78-6DFB-4CD3-8523-07BD6BAA5345}">
      <dgm:prSet/>
      <dgm:spPr/>
      <dgm:t>
        <a:bodyPr/>
        <a:lstStyle/>
        <a:p>
          <a:endParaRPr lang="ru-RU"/>
        </a:p>
      </dgm:t>
    </dgm:pt>
    <dgm:pt modelId="{3F43B62E-8E65-4AE4-BA3F-06F5BF71215D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Избегание требований</a:t>
          </a:r>
          <a:endParaRPr lang="ru-RU" b="1" dirty="0"/>
        </a:p>
      </dgm:t>
    </dgm:pt>
    <dgm:pt modelId="{AA73E0CD-AFE5-48B4-9C5E-5B20B8690939}" type="parTrans" cxnId="{13BCB779-364B-4B21-A5F9-D890A28F268F}">
      <dgm:prSet/>
      <dgm:spPr/>
      <dgm:t>
        <a:bodyPr/>
        <a:lstStyle/>
        <a:p>
          <a:endParaRPr lang="ru-RU"/>
        </a:p>
      </dgm:t>
    </dgm:pt>
    <dgm:pt modelId="{8A182923-5E14-467C-8747-A0DB970D018E}" type="sibTrans" cxnId="{13BCB779-364B-4B21-A5F9-D890A28F268F}">
      <dgm:prSet/>
      <dgm:spPr/>
      <dgm:t>
        <a:bodyPr/>
        <a:lstStyle/>
        <a:p>
          <a:endParaRPr lang="ru-RU"/>
        </a:p>
      </dgm:t>
    </dgm:pt>
    <dgm:pt modelId="{E083CD53-BE99-4954-8B0E-37D94E1F15BE}" type="pres">
      <dgm:prSet presAssocID="{2B395CE9-2657-4E22-B9C2-22AFED1C0FD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BC6124-B738-4F72-93EA-CEC7DA9549A3}" type="pres">
      <dgm:prSet presAssocID="{2B395CE9-2657-4E22-B9C2-22AFED1C0FDD}" presName="diamond" presStyleLbl="bgShp" presStyleIdx="0" presStyleCnt="1"/>
      <dgm:spPr/>
    </dgm:pt>
    <dgm:pt modelId="{7E8E784C-2995-4F54-8C75-E1FF23A87321}" type="pres">
      <dgm:prSet presAssocID="{2B395CE9-2657-4E22-B9C2-22AFED1C0FDD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E69F9E-9BD1-4F27-8F4B-35A7191A3325}" type="pres">
      <dgm:prSet presAssocID="{2B395CE9-2657-4E22-B9C2-22AFED1C0FDD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97D73C-8BA3-494C-B5D3-36529E6EA31A}" type="pres">
      <dgm:prSet presAssocID="{2B395CE9-2657-4E22-B9C2-22AFED1C0FDD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8F9686-25EA-41DC-9C24-FC720ABCC59D}" type="pres">
      <dgm:prSet presAssocID="{2B395CE9-2657-4E22-B9C2-22AFED1C0FDD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BCB779-364B-4B21-A5F9-D890A28F268F}" srcId="{2B395CE9-2657-4E22-B9C2-22AFED1C0FDD}" destId="{3F43B62E-8E65-4AE4-BA3F-06F5BF71215D}" srcOrd="1" destOrd="0" parTransId="{AA73E0CD-AFE5-48B4-9C5E-5B20B8690939}" sibTransId="{8A182923-5E14-467C-8747-A0DB970D018E}"/>
    <dgm:cxn modelId="{C068BBD8-14C0-495F-8AE3-156E726B30C0}" srcId="{2B395CE9-2657-4E22-B9C2-22AFED1C0FDD}" destId="{E1ADBA68-4A11-4947-A4FE-7EDA8BBDC0C4}" srcOrd="0" destOrd="0" parTransId="{02F642A8-6A2F-4A9E-8A78-8C2288CD22BD}" sibTransId="{A9180A27-F462-46CB-A315-79492C4E4623}"/>
    <dgm:cxn modelId="{393A9E28-ECD7-4B9D-93AD-038BC113EAD5}" type="presOf" srcId="{3F43B62E-8E65-4AE4-BA3F-06F5BF71215D}" destId="{CCE69F9E-9BD1-4F27-8F4B-35A7191A3325}" srcOrd="0" destOrd="0" presId="urn:microsoft.com/office/officeart/2005/8/layout/matrix3"/>
    <dgm:cxn modelId="{4835BF78-6DFB-4CD3-8523-07BD6BAA5345}" srcId="{2B395CE9-2657-4E22-B9C2-22AFED1C0FDD}" destId="{DB667A6A-A898-4A49-B3B3-FED51086EF29}" srcOrd="4" destOrd="0" parTransId="{4B9D8F48-0A67-452F-BB44-22F9EB070721}" sibTransId="{0550431D-EEC3-4A8D-AD10-1E0D71E4F09E}"/>
    <dgm:cxn modelId="{C0C99AF3-1ED0-4402-8C72-3A179EB97429}" srcId="{2B395CE9-2657-4E22-B9C2-22AFED1C0FDD}" destId="{3B58E72B-6EDF-4470-AB26-ECD02B92E365}" srcOrd="3" destOrd="0" parTransId="{5ADDCEAF-9408-4059-97A5-853262162F18}" sibTransId="{15B345B7-8608-4240-9002-47549721CA92}"/>
    <dgm:cxn modelId="{0DE59166-625A-491F-8456-2333A93BAC97}" type="presOf" srcId="{2B395CE9-2657-4E22-B9C2-22AFED1C0FDD}" destId="{E083CD53-BE99-4954-8B0E-37D94E1F15BE}" srcOrd="0" destOrd="0" presId="urn:microsoft.com/office/officeart/2005/8/layout/matrix3"/>
    <dgm:cxn modelId="{728DAA1E-9CDB-4146-A2A9-BD0E48418E56}" type="presOf" srcId="{E1ADBA68-4A11-4947-A4FE-7EDA8BBDC0C4}" destId="{7E8E784C-2995-4F54-8C75-E1FF23A87321}" srcOrd="0" destOrd="0" presId="urn:microsoft.com/office/officeart/2005/8/layout/matrix3"/>
    <dgm:cxn modelId="{F4305B26-F12D-4C36-8803-1732FA863BF0}" type="presOf" srcId="{3B58E72B-6EDF-4470-AB26-ECD02B92E365}" destId="{1F8F9686-25EA-41DC-9C24-FC720ABCC59D}" srcOrd="0" destOrd="0" presId="urn:microsoft.com/office/officeart/2005/8/layout/matrix3"/>
    <dgm:cxn modelId="{5EF4EC97-0DFF-45C3-AC60-C4B5B53CB5C6}" srcId="{2B395CE9-2657-4E22-B9C2-22AFED1C0FDD}" destId="{E35D1644-0E2C-47FB-AA05-D03D84F199CE}" srcOrd="2" destOrd="0" parTransId="{CFF6E8E2-3CBA-4BA2-BAA9-8CE76018E754}" sibTransId="{5239CE0C-13F7-4622-9DC9-B1D2EC9EA2D3}"/>
    <dgm:cxn modelId="{3EC18D57-66D7-4AAD-BDC8-79EA6D82B3E7}" type="presOf" srcId="{E35D1644-0E2C-47FB-AA05-D03D84F199CE}" destId="{2797D73C-8BA3-494C-B5D3-36529E6EA31A}" srcOrd="0" destOrd="0" presId="urn:microsoft.com/office/officeart/2005/8/layout/matrix3"/>
    <dgm:cxn modelId="{961E8F52-F4EA-4836-B229-C10B7D0D2FFF}" type="presParOf" srcId="{E083CD53-BE99-4954-8B0E-37D94E1F15BE}" destId="{B3BC6124-B738-4F72-93EA-CEC7DA9549A3}" srcOrd="0" destOrd="0" presId="urn:microsoft.com/office/officeart/2005/8/layout/matrix3"/>
    <dgm:cxn modelId="{B9EA5D1D-E1E0-485B-B8C1-A3EE875FCE1D}" type="presParOf" srcId="{E083CD53-BE99-4954-8B0E-37D94E1F15BE}" destId="{7E8E784C-2995-4F54-8C75-E1FF23A87321}" srcOrd="1" destOrd="0" presId="urn:microsoft.com/office/officeart/2005/8/layout/matrix3"/>
    <dgm:cxn modelId="{AB4D0718-B89E-47B8-B626-0E884C1D251B}" type="presParOf" srcId="{E083CD53-BE99-4954-8B0E-37D94E1F15BE}" destId="{CCE69F9E-9BD1-4F27-8F4B-35A7191A3325}" srcOrd="2" destOrd="0" presId="urn:microsoft.com/office/officeart/2005/8/layout/matrix3"/>
    <dgm:cxn modelId="{759EAE52-DBF4-45D3-8EB9-9722A47AF77B}" type="presParOf" srcId="{E083CD53-BE99-4954-8B0E-37D94E1F15BE}" destId="{2797D73C-8BA3-494C-B5D3-36529E6EA31A}" srcOrd="3" destOrd="0" presId="urn:microsoft.com/office/officeart/2005/8/layout/matrix3"/>
    <dgm:cxn modelId="{3D766376-3506-4ED4-B706-854045B24F5D}" type="presParOf" srcId="{E083CD53-BE99-4954-8B0E-37D94E1F15BE}" destId="{1F8F9686-25EA-41DC-9C24-FC720ABCC59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145580-EE3A-4E60-B907-4271FE6743C0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09EC8F77-A218-466E-9F63-45BE43A44A5A}">
      <dgm:prSet phldrT="[Текст]" phldr="1"/>
      <dgm:spPr/>
      <dgm:t>
        <a:bodyPr/>
        <a:lstStyle/>
        <a:p>
          <a:endParaRPr lang="ru-RU"/>
        </a:p>
      </dgm:t>
    </dgm:pt>
    <dgm:pt modelId="{C16E73DF-5C6A-40BD-A1CE-1CA0F8485EED}" type="parTrans" cxnId="{D50BA1C5-45FA-4796-B88B-5342C70C908D}">
      <dgm:prSet/>
      <dgm:spPr/>
      <dgm:t>
        <a:bodyPr/>
        <a:lstStyle/>
        <a:p>
          <a:endParaRPr lang="ru-RU"/>
        </a:p>
      </dgm:t>
    </dgm:pt>
    <dgm:pt modelId="{84A2995F-30D7-4407-9705-CE672591888F}" type="sibTrans" cxnId="{D50BA1C5-45FA-4796-B88B-5342C70C908D}">
      <dgm:prSet/>
      <dgm:spPr/>
      <dgm:t>
        <a:bodyPr/>
        <a:lstStyle/>
        <a:p>
          <a:endParaRPr lang="ru-RU"/>
        </a:p>
      </dgm:t>
    </dgm:pt>
    <dgm:pt modelId="{0DF70485-0586-48EB-A474-9D9C34F30F05}">
      <dgm:prSet phldrT="[Текст]" phldr="1"/>
      <dgm:spPr/>
      <dgm:t>
        <a:bodyPr/>
        <a:lstStyle/>
        <a:p>
          <a:endParaRPr lang="ru-RU"/>
        </a:p>
      </dgm:t>
    </dgm:pt>
    <dgm:pt modelId="{9367B0C2-396A-48CB-8113-D34688F154D5}" type="parTrans" cxnId="{19DECE2A-247E-477A-B01B-9B3FB42902A6}">
      <dgm:prSet/>
      <dgm:spPr/>
      <dgm:t>
        <a:bodyPr/>
        <a:lstStyle/>
        <a:p>
          <a:endParaRPr lang="ru-RU"/>
        </a:p>
      </dgm:t>
    </dgm:pt>
    <dgm:pt modelId="{0D4FAC1A-DD48-4E7E-93B3-D7EFE3A51E0D}" type="sibTrans" cxnId="{19DECE2A-247E-477A-B01B-9B3FB42902A6}">
      <dgm:prSet/>
      <dgm:spPr/>
      <dgm:t>
        <a:bodyPr/>
        <a:lstStyle/>
        <a:p>
          <a:endParaRPr lang="ru-RU"/>
        </a:p>
      </dgm:t>
    </dgm:pt>
    <dgm:pt modelId="{36572934-0715-4C3E-BACB-A48E6DA89986}">
      <dgm:prSet phldrT="[Текст]" phldr="1"/>
      <dgm:spPr/>
      <dgm:t>
        <a:bodyPr/>
        <a:lstStyle/>
        <a:p>
          <a:endParaRPr lang="ru-RU"/>
        </a:p>
      </dgm:t>
    </dgm:pt>
    <dgm:pt modelId="{30A5A86F-3CFF-4ED9-BC91-9F40E953A0A6}" type="parTrans" cxnId="{6607A42F-8F38-456D-BE56-847E2200DD3C}">
      <dgm:prSet/>
      <dgm:spPr/>
      <dgm:t>
        <a:bodyPr/>
        <a:lstStyle/>
        <a:p>
          <a:endParaRPr lang="ru-RU"/>
        </a:p>
      </dgm:t>
    </dgm:pt>
    <dgm:pt modelId="{014AA8C1-9630-45FA-95A0-718DC7671598}" type="sibTrans" cxnId="{6607A42F-8F38-456D-BE56-847E2200DD3C}">
      <dgm:prSet/>
      <dgm:spPr/>
      <dgm:t>
        <a:bodyPr/>
        <a:lstStyle/>
        <a:p>
          <a:endParaRPr lang="ru-RU"/>
        </a:p>
      </dgm:t>
    </dgm:pt>
    <dgm:pt modelId="{21F84422-CE04-4905-9778-610493D06716}">
      <dgm:prSet phldrT="[Текст]" phldr="1"/>
      <dgm:spPr/>
      <dgm:t>
        <a:bodyPr/>
        <a:lstStyle/>
        <a:p>
          <a:endParaRPr lang="ru-RU"/>
        </a:p>
      </dgm:t>
    </dgm:pt>
    <dgm:pt modelId="{F93F865F-7EB8-49D0-BBD1-F7F608AD0FDC}" type="parTrans" cxnId="{D6C89CF1-FA8C-46E2-AEC2-D42DDA450A15}">
      <dgm:prSet/>
      <dgm:spPr/>
      <dgm:t>
        <a:bodyPr/>
        <a:lstStyle/>
        <a:p>
          <a:endParaRPr lang="ru-RU"/>
        </a:p>
      </dgm:t>
    </dgm:pt>
    <dgm:pt modelId="{83C91E04-D5CE-47CC-8426-6EB15AE335A9}" type="sibTrans" cxnId="{D6C89CF1-FA8C-46E2-AEC2-D42DDA450A15}">
      <dgm:prSet/>
      <dgm:spPr/>
      <dgm:t>
        <a:bodyPr/>
        <a:lstStyle/>
        <a:p>
          <a:endParaRPr lang="ru-RU"/>
        </a:p>
      </dgm:t>
    </dgm:pt>
    <dgm:pt modelId="{33BEFA5D-91F1-4A86-94B4-717376C3AC0C}" type="pres">
      <dgm:prSet presAssocID="{79145580-EE3A-4E60-B907-4271FE6743C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CC3BA4-66EA-4106-B50B-A4F445B377FB}" type="pres">
      <dgm:prSet presAssocID="{79145580-EE3A-4E60-B907-4271FE6743C0}" presName="diamond" presStyleLbl="bgShp" presStyleIdx="0" presStyleCnt="1"/>
      <dgm:spPr/>
    </dgm:pt>
    <dgm:pt modelId="{22BEBCB6-A128-4502-8424-3491D3CFFAC2}" type="pres">
      <dgm:prSet presAssocID="{79145580-EE3A-4E60-B907-4271FE6743C0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05678F-574E-49C3-8FD4-0BEA5668965F}" type="pres">
      <dgm:prSet presAssocID="{79145580-EE3A-4E60-B907-4271FE6743C0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11A3B-1322-4B7E-B875-A3833526853D}" type="pres">
      <dgm:prSet presAssocID="{79145580-EE3A-4E60-B907-4271FE6743C0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228DD-44D4-46B1-B087-FA6F2D0525D1}" type="pres">
      <dgm:prSet presAssocID="{79145580-EE3A-4E60-B907-4271FE6743C0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0AF372-C51D-4986-B01E-41BC4E521469}" type="presOf" srcId="{0DF70485-0586-48EB-A474-9D9C34F30F05}" destId="{F405678F-574E-49C3-8FD4-0BEA5668965F}" srcOrd="0" destOrd="0" presId="urn:microsoft.com/office/officeart/2005/8/layout/matrix3"/>
    <dgm:cxn modelId="{D6C89CF1-FA8C-46E2-AEC2-D42DDA450A15}" srcId="{79145580-EE3A-4E60-B907-4271FE6743C0}" destId="{21F84422-CE04-4905-9778-610493D06716}" srcOrd="3" destOrd="0" parTransId="{F93F865F-7EB8-49D0-BBD1-F7F608AD0FDC}" sibTransId="{83C91E04-D5CE-47CC-8426-6EB15AE335A9}"/>
    <dgm:cxn modelId="{D50BA1C5-45FA-4796-B88B-5342C70C908D}" srcId="{79145580-EE3A-4E60-B907-4271FE6743C0}" destId="{09EC8F77-A218-466E-9F63-45BE43A44A5A}" srcOrd="0" destOrd="0" parTransId="{C16E73DF-5C6A-40BD-A1CE-1CA0F8485EED}" sibTransId="{84A2995F-30D7-4407-9705-CE672591888F}"/>
    <dgm:cxn modelId="{EEFF32EC-EE60-4112-B369-2C05F6ECDB40}" type="presOf" srcId="{79145580-EE3A-4E60-B907-4271FE6743C0}" destId="{33BEFA5D-91F1-4A86-94B4-717376C3AC0C}" srcOrd="0" destOrd="0" presId="urn:microsoft.com/office/officeart/2005/8/layout/matrix3"/>
    <dgm:cxn modelId="{19DECE2A-247E-477A-B01B-9B3FB42902A6}" srcId="{79145580-EE3A-4E60-B907-4271FE6743C0}" destId="{0DF70485-0586-48EB-A474-9D9C34F30F05}" srcOrd="1" destOrd="0" parTransId="{9367B0C2-396A-48CB-8113-D34688F154D5}" sibTransId="{0D4FAC1A-DD48-4E7E-93B3-D7EFE3A51E0D}"/>
    <dgm:cxn modelId="{31C811F2-21AF-4C1E-9E11-431789E466B8}" type="presOf" srcId="{21F84422-CE04-4905-9778-610493D06716}" destId="{951228DD-44D4-46B1-B087-FA6F2D0525D1}" srcOrd="0" destOrd="0" presId="urn:microsoft.com/office/officeart/2005/8/layout/matrix3"/>
    <dgm:cxn modelId="{6607A42F-8F38-456D-BE56-847E2200DD3C}" srcId="{79145580-EE3A-4E60-B907-4271FE6743C0}" destId="{36572934-0715-4C3E-BACB-A48E6DA89986}" srcOrd="2" destOrd="0" parTransId="{30A5A86F-3CFF-4ED9-BC91-9F40E953A0A6}" sibTransId="{014AA8C1-9630-45FA-95A0-718DC7671598}"/>
    <dgm:cxn modelId="{17F88D0E-1CDB-4E3E-AE5B-4D3F25638677}" type="presOf" srcId="{36572934-0715-4C3E-BACB-A48E6DA89986}" destId="{6F111A3B-1322-4B7E-B875-A3833526853D}" srcOrd="0" destOrd="0" presId="urn:microsoft.com/office/officeart/2005/8/layout/matrix3"/>
    <dgm:cxn modelId="{FA52210D-B34D-4F38-8F0E-9E41CB4527E4}" type="presOf" srcId="{09EC8F77-A218-466E-9F63-45BE43A44A5A}" destId="{22BEBCB6-A128-4502-8424-3491D3CFFAC2}" srcOrd="0" destOrd="0" presId="urn:microsoft.com/office/officeart/2005/8/layout/matrix3"/>
    <dgm:cxn modelId="{8A20E1CA-B015-4BD0-817B-5970DE999866}" type="presParOf" srcId="{33BEFA5D-91F1-4A86-94B4-717376C3AC0C}" destId="{ABCC3BA4-66EA-4106-B50B-A4F445B377FB}" srcOrd="0" destOrd="0" presId="urn:microsoft.com/office/officeart/2005/8/layout/matrix3"/>
    <dgm:cxn modelId="{EE42C427-3C99-4FCC-BBEF-8F524D3459DA}" type="presParOf" srcId="{33BEFA5D-91F1-4A86-94B4-717376C3AC0C}" destId="{22BEBCB6-A128-4502-8424-3491D3CFFAC2}" srcOrd="1" destOrd="0" presId="urn:microsoft.com/office/officeart/2005/8/layout/matrix3"/>
    <dgm:cxn modelId="{1A1E409F-E1D8-4EDF-833C-AEC43D971E20}" type="presParOf" srcId="{33BEFA5D-91F1-4A86-94B4-717376C3AC0C}" destId="{F405678F-574E-49C3-8FD4-0BEA5668965F}" srcOrd="2" destOrd="0" presId="urn:microsoft.com/office/officeart/2005/8/layout/matrix3"/>
    <dgm:cxn modelId="{5EF9A0C7-FAF5-4097-AA50-A13ECDA6D684}" type="presParOf" srcId="{33BEFA5D-91F1-4A86-94B4-717376C3AC0C}" destId="{6F111A3B-1322-4B7E-B875-A3833526853D}" srcOrd="3" destOrd="0" presId="urn:microsoft.com/office/officeart/2005/8/layout/matrix3"/>
    <dgm:cxn modelId="{51DB759D-1D1B-46AA-ACA3-FD05426EC36D}" type="presParOf" srcId="{33BEFA5D-91F1-4A86-94B4-717376C3AC0C}" destId="{951228DD-44D4-46B1-B087-FA6F2D0525D1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55F68B-2EAE-43AC-9E70-1377B13248E1}">
      <dsp:nvSpPr>
        <dsp:cNvPr id="0" name=""/>
        <dsp:cNvSpPr/>
      </dsp:nvSpPr>
      <dsp:spPr>
        <a:xfrm>
          <a:off x="3084999" y="2530825"/>
          <a:ext cx="2337427" cy="1976381"/>
        </a:xfrm>
        <a:prstGeom prst="ellipse">
          <a:avLst/>
        </a:prstGeom>
        <a:gradFill rotWithShape="0">
          <a:gsLst>
            <a:gs pos="0">
              <a:schemeClr val="accent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</a:rPr>
            <a:t>Характеристики 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</a:rPr>
            <a:t>АВА – терапии</a:t>
          </a:r>
          <a:endParaRPr lang="ru-RU" sz="2000" kern="1200" dirty="0"/>
        </a:p>
      </dsp:txBody>
      <dsp:txXfrm>
        <a:off x="3427307" y="2820259"/>
        <a:ext cx="1652811" cy="1397513"/>
      </dsp:txXfrm>
    </dsp:sp>
    <dsp:sp modelId="{F407ABC5-8CCE-4401-9BC7-7BDE19E1268A}">
      <dsp:nvSpPr>
        <dsp:cNvPr id="0" name=""/>
        <dsp:cNvSpPr/>
      </dsp:nvSpPr>
      <dsp:spPr>
        <a:xfrm rot="16033968">
          <a:off x="4073463" y="2287738"/>
          <a:ext cx="251337" cy="2041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4105558" y="2359141"/>
        <a:ext cx="190104" cy="122467"/>
      </dsp:txXfrm>
    </dsp:sp>
    <dsp:sp modelId="{0DF2FE2E-179E-441D-A404-162027B44F8D}">
      <dsp:nvSpPr>
        <dsp:cNvPr id="0" name=""/>
        <dsp:cNvSpPr/>
      </dsp:nvSpPr>
      <dsp:spPr>
        <a:xfrm>
          <a:off x="3042838" y="156053"/>
          <a:ext cx="2197394" cy="2084204"/>
        </a:xfrm>
        <a:prstGeom prst="ellipse">
          <a:avLst/>
        </a:prstGeom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Общая</a:t>
          </a: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все изученные навыки должны быть обобщены в новых условиях.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64639" y="461278"/>
        <a:ext cx="1553792" cy="1473754"/>
      </dsp:txXfrm>
    </dsp:sp>
    <dsp:sp modelId="{79A9EF5A-9C1B-4B24-8D0B-63ACED105A59}">
      <dsp:nvSpPr>
        <dsp:cNvPr id="0" name=""/>
        <dsp:cNvSpPr/>
      </dsp:nvSpPr>
      <dsp:spPr>
        <a:xfrm rot="9097332" flipH="1">
          <a:off x="5164144" y="2622024"/>
          <a:ext cx="519050" cy="2266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168229" y="2683506"/>
        <a:ext cx="451063" cy="135974"/>
      </dsp:txXfrm>
    </dsp:sp>
    <dsp:sp modelId="{3687F155-40EB-4D34-9BEF-3C528DFA7372}">
      <dsp:nvSpPr>
        <dsp:cNvPr id="0" name=""/>
        <dsp:cNvSpPr/>
      </dsp:nvSpPr>
      <dsp:spPr>
        <a:xfrm>
          <a:off x="5529259" y="935949"/>
          <a:ext cx="2032380" cy="2095957"/>
        </a:xfrm>
        <a:prstGeom prst="ellipse">
          <a:avLst/>
        </a:prstGeom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Технологическая</a:t>
          </a:r>
          <a:r>
            <a:rPr lang="ru-RU" sz="1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– все применяемы процедуры точно и полностью описаны.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26894" y="1242895"/>
        <a:ext cx="1437110" cy="1482065"/>
      </dsp:txXfrm>
    </dsp:sp>
    <dsp:sp modelId="{10930A54-29E8-42BA-83C7-674F7A469116}">
      <dsp:nvSpPr>
        <dsp:cNvPr id="0" name=""/>
        <dsp:cNvSpPr/>
      </dsp:nvSpPr>
      <dsp:spPr>
        <a:xfrm rot="735160">
          <a:off x="5535102" y="3730063"/>
          <a:ext cx="458006" cy="233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5535901" y="3769402"/>
        <a:ext cx="387827" cy="140358"/>
      </dsp:txXfrm>
    </dsp:sp>
    <dsp:sp modelId="{2C460C2F-FBA2-48DD-B6F5-F041A4BDB6D4}">
      <dsp:nvSpPr>
        <dsp:cNvPr id="0" name=""/>
        <dsp:cNvSpPr/>
      </dsp:nvSpPr>
      <dsp:spPr>
        <a:xfrm>
          <a:off x="6143869" y="3129282"/>
          <a:ext cx="2001171" cy="2035033"/>
        </a:xfrm>
        <a:prstGeom prst="ellipse">
          <a:avLst/>
        </a:prstGeom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Прикладная</a:t>
          </a: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поведение, выбранное для вмешательства, является значимым для ребенка.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36934" y="3427306"/>
        <a:ext cx="1415041" cy="1438985"/>
      </dsp:txXfrm>
    </dsp:sp>
    <dsp:sp modelId="{2CFDC6F5-7AF7-4409-998F-0D33426E6551}">
      <dsp:nvSpPr>
        <dsp:cNvPr id="0" name=""/>
        <dsp:cNvSpPr/>
      </dsp:nvSpPr>
      <dsp:spPr>
        <a:xfrm rot="3560023">
          <a:off x="4749974" y="4568854"/>
          <a:ext cx="330598" cy="1317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59653" y="4578202"/>
        <a:ext cx="291087" cy="79023"/>
      </dsp:txXfrm>
    </dsp:sp>
    <dsp:sp modelId="{F841F18D-637F-486B-972D-FB8F177FD194}">
      <dsp:nvSpPr>
        <dsp:cNvPr id="0" name=""/>
        <dsp:cNvSpPr/>
      </dsp:nvSpPr>
      <dsp:spPr>
        <a:xfrm>
          <a:off x="4534883" y="4770774"/>
          <a:ext cx="2010217" cy="1834978"/>
        </a:xfrm>
        <a:prstGeom prst="ellipse">
          <a:avLst/>
        </a:prstGeom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Поведенческая</a:t>
          </a: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целью модификации является именно поведение.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29272" y="5039500"/>
        <a:ext cx="1421439" cy="1297526"/>
      </dsp:txXfrm>
    </dsp:sp>
    <dsp:sp modelId="{1828BE85-4170-4FD5-9A01-4EFF0428DC89}">
      <dsp:nvSpPr>
        <dsp:cNvPr id="0" name=""/>
        <dsp:cNvSpPr/>
      </dsp:nvSpPr>
      <dsp:spPr>
        <a:xfrm rot="7102304">
          <a:off x="3480784" y="4484655"/>
          <a:ext cx="363548" cy="2579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0800000">
        <a:off x="3537859" y="4502199"/>
        <a:ext cx="286168" cy="154761"/>
      </dsp:txXfrm>
    </dsp:sp>
    <dsp:sp modelId="{2E95334B-A2E7-4482-9C94-F8C7BA2550D8}">
      <dsp:nvSpPr>
        <dsp:cNvPr id="0" name=""/>
        <dsp:cNvSpPr/>
      </dsp:nvSpPr>
      <dsp:spPr>
        <a:xfrm>
          <a:off x="1961301" y="4724275"/>
          <a:ext cx="2217991" cy="1972008"/>
        </a:xfrm>
        <a:prstGeom prst="ellipse">
          <a:avLst/>
        </a:prstGeom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Аналитическая</a:t>
          </a: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анализу подвергаются факторы окружающей среды, которые влияют на целевое поведение.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6118" y="5013069"/>
        <a:ext cx="1568357" cy="1394420"/>
      </dsp:txXfrm>
    </dsp:sp>
    <dsp:sp modelId="{7D558C36-51BC-408C-8267-6D442A0D9778}">
      <dsp:nvSpPr>
        <dsp:cNvPr id="0" name=""/>
        <dsp:cNvSpPr/>
      </dsp:nvSpPr>
      <dsp:spPr>
        <a:xfrm rot="10090714">
          <a:off x="2520368" y="3748491"/>
          <a:ext cx="471947" cy="1678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0800000">
        <a:off x="2570190" y="3776903"/>
        <a:ext cx="421591" cy="100712"/>
      </dsp:txXfrm>
    </dsp:sp>
    <dsp:sp modelId="{2C875D49-3927-42BF-A727-362272CFB674}">
      <dsp:nvSpPr>
        <dsp:cNvPr id="0" name=""/>
        <dsp:cNvSpPr/>
      </dsp:nvSpPr>
      <dsp:spPr>
        <a:xfrm>
          <a:off x="108164" y="3106623"/>
          <a:ext cx="2292143" cy="2080372"/>
        </a:xfrm>
        <a:prstGeom prst="ellipse">
          <a:avLst/>
        </a:prstGeom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Концептуальная</a:t>
          </a: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все технологии основаны на законах поведения.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3841" y="3411286"/>
        <a:ext cx="1620789" cy="1471046"/>
      </dsp:txXfrm>
    </dsp:sp>
    <dsp:sp modelId="{E302D3F5-985B-4ED5-A9DA-9DFF862B8D3D}">
      <dsp:nvSpPr>
        <dsp:cNvPr id="0" name=""/>
        <dsp:cNvSpPr/>
      </dsp:nvSpPr>
      <dsp:spPr>
        <a:xfrm rot="1987794" flipH="1">
          <a:off x="2653642" y="2466911"/>
          <a:ext cx="419075" cy="2215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2714692" y="2529370"/>
        <a:ext cx="352624" cy="132902"/>
      </dsp:txXfrm>
    </dsp:sp>
    <dsp:sp modelId="{5E6ECDD5-4D7C-496A-901F-8BC5F2FF4329}">
      <dsp:nvSpPr>
        <dsp:cNvPr id="0" name=""/>
        <dsp:cNvSpPr/>
      </dsp:nvSpPr>
      <dsp:spPr>
        <a:xfrm>
          <a:off x="292224" y="575667"/>
          <a:ext cx="2291351" cy="2074237"/>
        </a:xfrm>
        <a:prstGeom prst="ellipse">
          <a:avLst/>
        </a:prstGeom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b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Эффективная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любое вмешательство должно быть экономически выгодным, эффективным, и обобщенным в новых условиях. </a:t>
          </a:r>
          <a:endParaRPr lang="ru-RU" sz="1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7785" y="879432"/>
        <a:ext cx="1620229" cy="14667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86091-3C84-4C1D-B1B7-8FCD9E5B4FE1}">
      <dsp:nvSpPr>
        <dsp:cNvPr id="0" name=""/>
        <dsp:cNvSpPr/>
      </dsp:nvSpPr>
      <dsp:spPr>
        <a:xfrm>
          <a:off x="0" y="368349"/>
          <a:ext cx="7543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A413A8-D024-4DF9-8474-D5E12FA675AF}">
      <dsp:nvSpPr>
        <dsp:cNvPr id="0" name=""/>
        <dsp:cNvSpPr/>
      </dsp:nvSpPr>
      <dsp:spPr>
        <a:xfrm>
          <a:off x="366876" y="161709"/>
          <a:ext cx="7171615" cy="41328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Обучает навыкам, которые замещают проблематичное поведение. Ребенок может научиться тому, что делать, вместо того, чего нельзя.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7051" y="181884"/>
        <a:ext cx="7131265" cy="372930"/>
      </dsp:txXfrm>
    </dsp:sp>
    <dsp:sp modelId="{BE2355C9-A40E-4232-A0BF-42B892FF9CC5}">
      <dsp:nvSpPr>
        <dsp:cNvPr id="0" name=""/>
        <dsp:cNvSpPr/>
      </dsp:nvSpPr>
      <dsp:spPr>
        <a:xfrm>
          <a:off x="0" y="1003389"/>
          <a:ext cx="7543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405A26-2DE2-4983-BFB3-5E15581A160F}">
      <dsp:nvSpPr>
        <dsp:cNvPr id="0" name=""/>
        <dsp:cNvSpPr/>
      </dsp:nvSpPr>
      <dsp:spPr>
        <a:xfrm>
          <a:off x="359140" y="796749"/>
          <a:ext cx="7182810" cy="41328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Увеличивает желательное поведение и уменьшает проявление нежелательного поведения. 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315" y="816924"/>
        <a:ext cx="7142460" cy="372930"/>
      </dsp:txXfrm>
    </dsp:sp>
    <dsp:sp modelId="{B401B281-D556-42F8-88E3-97A5ECF5623A}">
      <dsp:nvSpPr>
        <dsp:cNvPr id="0" name=""/>
        <dsp:cNvSpPr/>
      </dsp:nvSpPr>
      <dsp:spPr>
        <a:xfrm>
          <a:off x="0" y="1638429"/>
          <a:ext cx="7543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7ED7AA-38B8-43FE-A6DD-8B2255684D59}">
      <dsp:nvSpPr>
        <dsp:cNvPr id="0" name=""/>
        <dsp:cNvSpPr/>
      </dsp:nvSpPr>
      <dsp:spPr>
        <a:xfrm>
          <a:off x="359140" y="1431789"/>
          <a:ext cx="7182810" cy="41328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Поощряет внимательность во время выполнения задания и уменьшает </a:t>
          </a:r>
          <a:r>
            <a:rPr lang="ru-RU" sz="1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аутоагрессивное</a:t>
          </a: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или стереотипное поведение.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315" y="1451964"/>
        <a:ext cx="7142460" cy="372930"/>
      </dsp:txXfrm>
    </dsp:sp>
    <dsp:sp modelId="{210A8904-06FF-42EC-BECE-EC2BC3ED684D}">
      <dsp:nvSpPr>
        <dsp:cNvPr id="0" name=""/>
        <dsp:cNvSpPr/>
      </dsp:nvSpPr>
      <dsp:spPr>
        <a:xfrm>
          <a:off x="0" y="2273469"/>
          <a:ext cx="7543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897E64-0F6B-4755-AC09-BF0951E4D307}">
      <dsp:nvSpPr>
        <dsp:cNvPr id="0" name=""/>
        <dsp:cNvSpPr/>
      </dsp:nvSpPr>
      <dsp:spPr>
        <a:xfrm>
          <a:off x="359140" y="2066829"/>
          <a:ext cx="7182810" cy="41328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Поддерживает желательное поведение.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315" y="2087004"/>
        <a:ext cx="7142460" cy="372930"/>
      </dsp:txXfrm>
    </dsp:sp>
    <dsp:sp modelId="{8612E429-2DAF-443D-B6AE-0F8CB52C7C55}">
      <dsp:nvSpPr>
        <dsp:cNvPr id="0" name=""/>
        <dsp:cNvSpPr/>
      </dsp:nvSpPr>
      <dsp:spPr>
        <a:xfrm>
          <a:off x="0" y="2908509"/>
          <a:ext cx="7543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88D324-0FEE-47E5-A41A-76ACEFEE8994}">
      <dsp:nvSpPr>
        <dsp:cNvPr id="0" name=""/>
        <dsp:cNvSpPr/>
      </dsp:nvSpPr>
      <dsp:spPr>
        <a:xfrm>
          <a:off x="359140" y="2701869"/>
          <a:ext cx="7182810" cy="41328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Изменяет ответ окружающих на поведение ребенка. Некоторые реакции родителей могут непреднамеренно способствовать подкреплению проблематичного поведения.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315" y="2722044"/>
        <a:ext cx="7142460" cy="372930"/>
      </dsp:txXfrm>
    </dsp:sp>
    <dsp:sp modelId="{3324F532-E579-4675-9DD4-565FAD20DBAC}">
      <dsp:nvSpPr>
        <dsp:cNvPr id="0" name=""/>
        <dsp:cNvSpPr/>
      </dsp:nvSpPr>
      <dsp:spPr>
        <a:xfrm>
          <a:off x="0" y="3543549"/>
          <a:ext cx="7543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F2822A-7868-4552-B20A-C74159355082}">
      <dsp:nvSpPr>
        <dsp:cNvPr id="0" name=""/>
        <dsp:cNvSpPr/>
      </dsp:nvSpPr>
      <dsp:spPr>
        <a:xfrm>
          <a:off x="359140" y="3336909"/>
          <a:ext cx="7182810" cy="41328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Повышает академические, социальные навыки и навыки самопомощи у ребенка.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315" y="3357084"/>
        <a:ext cx="7142460" cy="372930"/>
      </dsp:txXfrm>
    </dsp:sp>
    <dsp:sp modelId="{C05B3C90-5772-4D4E-875D-BF5C278E1EB2}">
      <dsp:nvSpPr>
        <dsp:cNvPr id="0" name=""/>
        <dsp:cNvSpPr/>
      </dsp:nvSpPr>
      <dsp:spPr>
        <a:xfrm>
          <a:off x="0" y="4178589"/>
          <a:ext cx="7543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94DE08-4741-4012-B76F-48A080FD0081}">
      <dsp:nvSpPr>
        <dsp:cNvPr id="0" name=""/>
        <dsp:cNvSpPr/>
      </dsp:nvSpPr>
      <dsp:spPr>
        <a:xfrm>
          <a:off x="359140" y="3971949"/>
          <a:ext cx="7182810" cy="41328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Повышает способность сосредотачиваться на выполнении задач и увеличивают мотивацию к обучению.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315" y="3992124"/>
        <a:ext cx="7142460" cy="372930"/>
      </dsp:txXfrm>
    </dsp:sp>
    <dsp:sp modelId="{B9982808-EF2C-4D48-A67C-1665481FFA4B}">
      <dsp:nvSpPr>
        <dsp:cNvPr id="0" name=""/>
        <dsp:cNvSpPr/>
      </dsp:nvSpPr>
      <dsp:spPr>
        <a:xfrm>
          <a:off x="0" y="4813629"/>
          <a:ext cx="75438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961EE8-6B15-4388-9EFD-28A22C95DCD3}">
      <dsp:nvSpPr>
        <dsp:cNvPr id="0" name=""/>
        <dsp:cNvSpPr/>
      </dsp:nvSpPr>
      <dsp:spPr>
        <a:xfrm>
          <a:off x="359140" y="4606989"/>
          <a:ext cx="7182810" cy="41328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596" tIns="0" rIns="1995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Улучшает когнитивные навыки.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315" y="4627164"/>
        <a:ext cx="7142460" cy="3729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B04A8-FE71-44DC-ABDE-142F754DE000}">
      <dsp:nvSpPr>
        <dsp:cNvPr id="0" name=""/>
        <dsp:cNvSpPr/>
      </dsp:nvSpPr>
      <dsp:spPr>
        <a:xfrm>
          <a:off x="13770" y="1635454"/>
          <a:ext cx="3224907" cy="127304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предшествующий фактор  -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это то, что запускает поведение</a:t>
          </a:r>
          <a:endParaRPr lang="ru-RU" sz="16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0293" y="1635454"/>
        <a:ext cx="1951862" cy="1273045"/>
      </dsp:txXfrm>
    </dsp:sp>
    <dsp:sp modelId="{E83C9EDE-4452-4140-8F18-D6AD0647FFC7}">
      <dsp:nvSpPr>
        <dsp:cNvPr id="0" name=""/>
        <dsp:cNvSpPr/>
      </dsp:nvSpPr>
      <dsp:spPr>
        <a:xfrm>
          <a:off x="2849242" y="1621382"/>
          <a:ext cx="3067046" cy="122681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поведение</a:t>
          </a:r>
          <a:endParaRPr lang="ru-RU" sz="16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62651" y="1621382"/>
        <a:ext cx="1840228" cy="1226818"/>
      </dsp:txXfrm>
    </dsp:sp>
    <dsp:sp modelId="{0011237A-93E3-42BF-9F59-6EBED81CFF74}">
      <dsp:nvSpPr>
        <dsp:cNvPr id="0" name=""/>
        <dsp:cNvSpPr/>
      </dsp:nvSpPr>
      <dsp:spPr>
        <a:xfrm>
          <a:off x="5679921" y="1659401"/>
          <a:ext cx="3067046" cy="122681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i="1" kern="1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последствия</a:t>
          </a:r>
          <a:endParaRPr lang="ru-RU" sz="16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93330" y="1659401"/>
        <a:ext cx="1840228" cy="12268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C3BA4-66EA-4106-B50B-A4F445B377FB}">
      <dsp:nvSpPr>
        <dsp:cNvPr id="0" name=""/>
        <dsp:cNvSpPr/>
      </dsp:nvSpPr>
      <dsp:spPr>
        <a:xfrm>
          <a:off x="1767680" y="0"/>
          <a:ext cx="4351338" cy="4351338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EBCB6-A128-4502-8424-3491D3CFFAC2}">
      <dsp:nvSpPr>
        <dsp:cNvPr id="0" name=""/>
        <dsp:cNvSpPr/>
      </dsp:nvSpPr>
      <dsp:spPr>
        <a:xfrm>
          <a:off x="2181058" y="413377"/>
          <a:ext cx="1697021" cy="16970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2263900" y="496219"/>
        <a:ext cx="1531337" cy="1531337"/>
      </dsp:txXfrm>
    </dsp:sp>
    <dsp:sp modelId="{F405678F-574E-49C3-8FD4-0BEA5668965F}">
      <dsp:nvSpPr>
        <dsp:cNvPr id="0" name=""/>
        <dsp:cNvSpPr/>
      </dsp:nvSpPr>
      <dsp:spPr>
        <a:xfrm>
          <a:off x="4008620" y="413377"/>
          <a:ext cx="1697021" cy="16970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4091462" y="496219"/>
        <a:ext cx="1531337" cy="1531337"/>
      </dsp:txXfrm>
    </dsp:sp>
    <dsp:sp modelId="{6F111A3B-1322-4B7E-B875-A3833526853D}">
      <dsp:nvSpPr>
        <dsp:cNvPr id="0" name=""/>
        <dsp:cNvSpPr/>
      </dsp:nvSpPr>
      <dsp:spPr>
        <a:xfrm>
          <a:off x="2181058" y="2240939"/>
          <a:ext cx="1697021" cy="16970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2263900" y="2323781"/>
        <a:ext cx="1531337" cy="1531337"/>
      </dsp:txXfrm>
    </dsp:sp>
    <dsp:sp modelId="{951228DD-44D4-46B1-B087-FA6F2D0525D1}">
      <dsp:nvSpPr>
        <dsp:cNvPr id="0" name=""/>
        <dsp:cNvSpPr/>
      </dsp:nvSpPr>
      <dsp:spPr>
        <a:xfrm>
          <a:off x="4008620" y="2240939"/>
          <a:ext cx="1697021" cy="16970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4091462" y="2323781"/>
        <a:ext cx="1531337" cy="15313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BC6124-B738-4F72-93EA-CEC7DA9549A3}">
      <dsp:nvSpPr>
        <dsp:cNvPr id="0" name=""/>
        <dsp:cNvSpPr/>
      </dsp:nvSpPr>
      <dsp:spPr>
        <a:xfrm>
          <a:off x="1369913" y="0"/>
          <a:ext cx="4294018" cy="4294018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E784C-2995-4F54-8C75-E1FF23A87321}">
      <dsp:nvSpPr>
        <dsp:cNvPr id="0" name=""/>
        <dsp:cNvSpPr/>
      </dsp:nvSpPr>
      <dsp:spPr>
        <a:xfrm>
          <a:off x="1777845" y="407931"/>
          <a:ext cx="1674667" cy="1674667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Привлечение внимания</a:t>
          </a:r>
          <a:endParaRPr lang="ru-RU" sz="17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1859596" y="489682"/>
        <a:ext cx="1511165" cy="1511165"/>
      </dsp:txXfrm>
    </dsp:sp>
    <dsp:sp modelId="{CCE69F9E-9BD1-4F27-8F4B-35A7191A3325}">
      <dsp:nvSpPr>
        <dsp:cNvPr id="0" name=""/>
        <dsp:cNvSpPr/>
      </dsp:nvSpPr>
      <dsp:spPr>
        <a:xfrm>
          <a:off x="3581333" y="407931"/>
          <a:ext cx="1674667" cy="1674667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Избегание требований</a:t>
          </a:r>
          <a:endParaRPr lang="ru-RU" sz="1700" b="1" kern="1200" dirty="0"/>
        </a:p>
      </dsp:txBody>
      <dsp:txXfrm>
        <a:off x="3663084" y="489682"/>
        <a:ext cx="1511165" cy="1511165"/>
      </dsp:txXfrm>
    </dsp:sp>
    <dsp:sp modelId="{2797D73C-8BA3-494C-B5D3-36529E6EA31A}">
      <dsp:nvSpPr>
        <dsp:cNvPr id="0" name=""/>
        <dsp:cNvSpPr/>
      </dsp:nvSpPr>
      <dsp:spPr>
        <a:xfrm>
          <a:off x="1777845" y="2211419"/>
          <a:ext cx="1674667" cy="1674667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Доступ к желаемому</a:t>
          </a:r>
          <a:endParaRPr lang="ru-RU" sz="1700" b="1" kern="1200" dirty="0"/>
        </a:p>
      </dsp:txBody>
      <dsp:txXfrm>
        <a:off x="1859596" y="2293170"/>
        <a:ext cx="1511165" cy="1511165"/>
      </dsp:txXfrm>
    </dsp:sp>
    <dsp:sp modelId="{1F8F9686-25EA-41DC-9C24-FC720ABCC59D}">
      <dsp:nvSpPr>
        <dsp:cNvPr id="0" name=""/>
        <dsp:cNvSpPr/>
      </dsp:nvSpPr>
      <dsp:spPr>
        <a:xfrm>
          <a:off x="3581333" y="2211419"/>
          <a:ext cx="1674667" cy="1674667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Сенсорная стимуляция</a:t>
          </a:r>
          <a:endParaRPr lang="ru-RU" sz="1700" b="1" kern="1200" dirty="0"/>
        </a:p>
      </dsp:txBody>
      <dsp:txXfrm>
        <a:off x="3663084" y="2293170"/>
        <a:ext cx="1511165" cy="15111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C3BA4-66EA-4106-B50B-A4F445B377FB}">
      <dsp:nvSpPr>
        <dsp:cNvPr id="0" name=""/>
        <dsp:cNvSpPr/>
      </dsp:nvSpPr>
      <dsp:spPr>
        <a:xfrm>
          <a:off x="1767680" y="0"/>
          <a:ext cx="4351338" cy="4351338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EBCB6-A128-4502-8424-3491D3CFFAC2}">
      <dsp:nvSpPr>
        <dsp:cNvPr id="0" name=""/>
        <dsp:cNvSpPr/>
      </dsp:nvSpPr>
      <dsp:spPr>
        <a:xfrm>
          <a:off x="2181058" y="413377"/>
          <a:ext cx="1697021" cy="16970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2263900" y="496219"/>
        <a:ext cx="1531337" cy="1531337"/>
      </dsp:txXfrm>
    </dsp:sp>
    <dsp:sp modelId="{F405678F-574E-49C3-8FD4-0BEA5668965F}">
      <dsp:nvSpPr>
        <dsp:cNvPr id="0" name=""/>
        <dsp:cNvSpPr/>
      </dsp:nvSpPr>
      <dsp:spPr>
        <a:xfrm>
          <a:off x="4008620" y="413377"/>
          <a:ext cx="1697021" cy="16970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4091462" y="496219"/>
        <a:ext cx="1531337" cy="1531337"/>
      </dsp:txXfrm>
    </dsp:sp>
    <dsp:sp modelId="{6F111A3B-1322-4B7E-B875-A3833526853D}">
      <dsp:nvSpPr>
        <dsp:cNvPr id="0" name=""/>
        <dsp:cNvSpPr/>
      </dsp:nvSpPr>
      <dsp:spPr>
        <a:xfrm>
          <a:off x="2181058" y="2240939"/>
          <a:ext cx="1697021" cy="16970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2263900" y="2323781"/>
        <a:ext cx="1531337" cy="1531337"/>
      </dsp:txXfrm>
    </dsp:sp>
    <dsp:sp modelId="{951228DD-44D4-46B1-B087-FA6F2D0525D1}">
      <dsp:nvSpPr>
        <dsp:cNvPr id="0" name=""/>
        <dsp:cNvSpPr/>
      </dsp:nvSpPr>
      <dsp:spPr>
        <a:xfrm>
          <a:off x="4008620" y="2240939"/>
          <a:ext cx="1697021" cy="16970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4091462" y="2323781"/>
        <a:ext cx="1531337" cy="1531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220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971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8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198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68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15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41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198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01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01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6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34EBA-C9F9-45D1-8846-A86BA6790C77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9250D-3DA3-4AA7-8964-E834E65FD4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12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1.png"/><Relationship Id="rId12" Type="http://schemas.microsoft.com/office/2007/relationships/diagramDrawing" Target="../diagrams/drawing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diagramColors" Target="../diagrams/colors5.xml"/><Relationship Id="rId5" Type="http://schemas.openxmlformats.org/officeDocument/2006/relationships/diagramColors" Target="../diagrams/colors4.xml"/><Relationship Id="rId10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4.xml"/><Relationship Id="rId9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4692" y="730740"/>
            <a:ext cx="56346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</a:t>
            </a:r>
            <a:r>
              <a:rPr lang="ru-RU" sz="2400" b="1" dirty="0">
                <a:solidFill>
                  <a:srgbClr val="C00000"/>
                </a:solidFill>
              </a:rPr>
              <a:t>Коррекция нежелательного поведения детей дошкольного возраста с РАС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 </a:t>
            </a:r>
            <a:r>
              <a:rPr lang="ru-RU" sz="2400" b="1" dirty="0">
                <a:solidFill>
                  <a:srgbClr val="C00000"/>
                </a:solidFill>
              </a:rPr>
              <a:t>применением </a:t>
            </a:r>
            <a:r>
              <a:rPr lang="ru-RU" sz="2400" b="1" dirty="0" smtClean="0">
                <a:solidFill>
                  <a:srgbClr val="C00000"/>
                </a:solidFill>
              </a:rPr>
              <a:t>методов </a:t>
            </a:r>
            <a:r>
              <a:rPr lang="ru-RU" sz="2400" b="1" dirty="0">
                <a:solidFill>
                  <a:srgbClr val="C00000"/>
                </a:solidFill>
              </a:rPr>
              <a:t>АВА-терапии».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4590" y="5022557"/>
            <a:ext cx="3572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Ольга Сергеевна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едагог-психолог ОКУ ЦППМСП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064" y="3039988"/>
            <a:ext cx="3851869" cy="2022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6187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00966" y="344590"/>
            <a:ext cx="3303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нежелательного поведения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2663" y="1027907"/>
            <a:ext cx="85357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 шкала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опросник, который позволяет быстро определить функцию проблематичного поведения. С помощью данной шкалы можно определить предшествующие условия, которые воздействуют на значимость последствий проблематичного поведения, и в которых обычно возникает это нежелательное поведение.</a:t>
            </a:r>
          </a:p>
          <a:p>
            <a:endParaRPr lang="ru-RU" sz="1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39" y="2080384"/>
            <a:ext cx="4457700" cy="31496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168" y="3165231"/>
            <a:ext cx="4584442" cy="323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2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00966" y="344590"/>
            <a:ext cx="3303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нежелательного поведения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922" y="1113229"/>
            <a:ext cx="8427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Скрининговый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инструмент для проведения функциональной оценки»</a:t>
            </a:r>
            <a:r>
              <a:rPr lang="ru-RU" b="1" spc="-1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(FAST) 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используются, чтобы помочь специалисту определить ситуации, провоцирующие проблемное поведение и определить функцию поведения.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2" y="2036559"/>
            <a:ext cx="3126154" cy="442451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223" y="2036559"/>
            <a:ext cx="2897554" cy="410097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141" y="2036559"/>
            <a:ext cx="3147647" cy="445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54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576959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Объект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36028" y="661331"/>
            <a:ext cx="6032987" cy="1080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Функции поведения</a:t>
            </a:r>
            <a:endParaRPr lang="ru-RU" sz="3600" b="1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endParaRPr lang="ru-RU" sz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853519202"/>
              </p:ext>
            </p:extLst>
          </p:nvPr>
        </p:nvGraphicFramePr>
        <p:xfrm>
          <a:off x="535598" y="1614412"/>
          <a:ext cx="7033846" cy="4294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04178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576959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Объект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-193431" y="736143"/>
            <a:ext cx="8783515" cy="816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КОРРЕКЦИИ НЕЖЕЛАТЕЛЬНОГО ПОВЕДЕНИЯ</a:t>
            </a:r>
            <a:endParaRPr lang="ru-RU" sz="2000" b="1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endParaRPr lang="ru-RU" sz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8068" y="1280938"/>
            <a:ext cx="7860324" cy="4021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7970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Проактивные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методы:</a:t>
            </a: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обогащение окружающей среды;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облегчение уровня сложности заданий;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разнообразие заданий, поведенческий импульс;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визуальные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подсказки (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PECS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визуальное расписание);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возможность выбора;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NSR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(необусловленный усилитель, когда выбирается определенный интервал);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DRO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(дифференциальное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усиление альтернативного поведения);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DRT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(дифференциальное усиление, замещающей формы поведения).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30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8650" y="1044358"/>
            <a:ext cx="18539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1</a:t>
            </a:r>
          </a:p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среды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6555" y="1618757"/>
            <a:ext cx="3585172" cy="193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нежелательное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поведение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кричать, громко разговаривать,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функция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поведения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привлечение внимания. </a:t>
            </a:r>
          </a:p>
          <a:p>
            <a:pPr marL="285750" indent="-285750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взрослый заранее готовится, (покупка новой раскраски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 </a:t>
            </a:r>
            <a:r>
              <a:rPr lang="ru-RU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пазла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предоставив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ребенку,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поведение не запускается.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74884" y="1105914"/>
            <a:ext cx="2347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2</a:t>
            </a:r>
          </a:p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Поведенческий импульс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2677" y="1629133"/>
            <a:ext cx="3018477" cy="284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Нежелательное поведение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громкие крики во время занятия.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Функция поведения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избегание требовании.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специалист наблюдает на какое задание появляется проблемное поведение. 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корректирует подход в задании (замена карточки на предметы)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специалист дает ребенку серию легких заданий, потом серию сложных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26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8650" y="1044358"/>
            <a:ext cx="29651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3</a:t>
            </a:r>
          </a:p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NSR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(необусловленный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усилитель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0676" y="1561413"/>
            <a:ext cx="4088423" cy="3304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Нежелательное поведение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ребенок выбегает из-за стола во время занятия и падает на пол.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Функция поведения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доступ к желаемому.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специалист определил промежуток времени, который ребенок смог сидеть за столом, в среднем 5-7 минут;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специалист определяет время задания за столом 4 минуты и 3-4 минуты поиграть в игровой зоне, т.е. предоставляет ребенку доступ к желаемому, раньше, чем он проявит нежелательное поведение и убежит, таким образом формирует у ребенка учебное поведение. После переменки, возвращает ребенка за стол на 4 минуты. 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819" y="2365131"/>
            <a:ext cx="4729460" cy="334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5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508257" y="1051224"/>
            <a:ext cx="4572000" cy="335245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 4.  </a:t>
            </a:r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Визуальные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подсказки (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PECS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визуальное расписание)</a:t>
            </a:r>
            <a:endParaRPr lang="ru-RU" sz="1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Нежелательное поведение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выход на улицу сопровождается криком, паникой, ребенок прячется под стол.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данном случае был предшествующий фактор – ребенка водили в больницу и там поставили укол, в памяти отложилась. 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специалист ввел для ребенка визуальное расписание, которое показывало распорядок дня ребенка (чистить зубы, обедать, купаться, спать). 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специалист далее вводит в визуальное расписание (прогулка).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86453" y="803165"/>
            <a:ext cx="3504309" cy="2628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91" y="3429000"/>
            <a:ext cx="2433866" cy="32451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104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217" y="1292469"/>
            <a:ext cx="1843361" cy="2457816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6523" y="850871"/>
            <a:ext cx="4572000" cy="21668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визуальные подсказки.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следование правилам,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распорядок дня,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визуальные последовательности,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организация структуры занятия,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список домашних дел.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цепочка поведения.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08" y="3549124"/>
            <a:ext cx="3357563" cy="25181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612" y="1741026"/>
            <a:ext cx="4443247" cy="3588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4184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6727" y="1029494"/>
            <a:ext cx="3584058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179705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Реактивные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1686689"/>
            <a:ext cx="4572000" cy="18705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гашение;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сверх-коррекция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процедура положительного ослабления;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прерывание реакции –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Blocking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процедуры отрицательного ослабления.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3377378"/>
            <a:ext cx="8625254" cy="113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Гашение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это прекращение предоставления подкрепления за нежелательное поведение, которое ранее подкреплялось. Процедура 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гашения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осуществляется после определения функции нежелательного поведения и, как правило, совмещается с тренингом функциональной коммуникации и дифференциальным подкреплением желательного поведения.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6280" y="4518399"/>
            <a:ext cx="8181243" cy="2167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Сверх-коррекция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добавление в окружающую среду стимула, позволяющего впоследствии ослабить нежелательное поведение. Например, собрать разбросанные игрушки.</a:t>
            </a:r>
          </a:p>
          <a:p>
            <a:pPr indent="270510">
              <a:lnSpc>
                <a:spcPct val="107000"/>
              </a:lnSpc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Переключение -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сознательное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осмысленное перемещение внимания с одного предмета или действия на другие, это перестройка внимания, переход его с одного объекта на другой в связи с изменением задачи деятельности.</a:t>
            </a: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08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54630" y="2662485"/>
            <a:ext cx="5834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339"/>
            <a:ext cx="2041647" cy="1072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057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58262" y="870810"/>
            <a:ext cx="8343900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АВА – терапия как методика модификации поведения.</a:t>
            </a:r>
            <a:endParaRPr lang="ru-RU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46" y="1440486"/>
            <a:ext cx="1643209" cy="24069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7638" y="3929610"/>
            <a:ext cx="2307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Джон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Бродес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Уотсон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(1878-1958)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8262" y="4575941"/>
            <a:ext cx="26043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Американский психолог.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1913 году определил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психологию как науку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поведении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35347" y="1440486"/>
            <a:ext cx="298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Беррес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Фредерик Скиннер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(1904 – 1990)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35347" y="2035082"/>
            <a:ext cx="33608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 методы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целенаправленного обучения и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поведения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741" y="3073788"/>
            <a:ext cx="1858940" cy="259986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437" y="1444100"/>
            <a:ext cx="1574602" cy="240334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5037992" y="39088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 Ивар </a:t>
            </a:r>
            <a:r>
              <a:rPr lang="ru-RU" b="1" dirty="0" err="1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Ловаас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(8 мая 1927 – 2 августа 2010)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338335" y="4524206"/>
            <a:ext cx="35770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АВА-терапия,  для работы с детьми с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аутизмом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была использована доктором – психиатром Иваром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Ловаасом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коллегами из Калифорнийского университета в 1963 году. </a:t>
            </a:r>
          </a:p>
        </p:txBody>
      </p:sp>
    </p:spTree>
    <p:extLst>
      <p:ext uri="{BB962C8B-B14F-4D97-AF65-F5344CB8AC3E}">
        <p14:creationId xmlns:p14="http://schemas.microsoft.com/office/powerpoint/2010/main" val="106926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339"/>
            <a:ext cx="2041647" cy="1072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4112221"/>
            <a:ext cx="2434371" cy="26571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34121" y="1327636"/>
            <a:ext cx="6714025" cy="3736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АВА - терапия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прикладной анализ поведения, который направлен на исследование различных факторов, влияющих на поведение ребенка, что именно его "запускает" и закрепляет, какие цели оно преследует, а также на формирование адаптивных форм.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социально значимые формы поведения.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помочь ребенку осваивать новые навыки и исправить нежелательное поведение.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98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87202883"/>
              </p:ext>
            </p:extLst>
          </p:nvPr>
        </p:nvGraphicFramePr>
        <p:xfrm>
          <a:off x="131885" y="79131"/>
          <a:ext cx="8721969" cy="6778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3332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32566564"/>
              </p:ext>
            </p:extLst>
          </p:nvPr>
        </p:nvGraphicFramePr>
        <p:xfrm>
          <a:off x="96715" y="1449447"/>
          <a:ext cx="7543800" cy="5328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696915" y="864672"/>
            <a:ext cx="46423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Метод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АВА-терапии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2639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28650" y="1292618"/>
            <a:ext cx="7620735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Поведение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это действие человека или цепочка действий, которую можно объективно описать, измерить в процессе наблюдения. 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7038"/>
            <a:ext cx="2014538" cy="19809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948140" y="2554589"/>
            <a:ext cx="5247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3-х компонентная модель поведения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081909126"/>
              </p:ext>
            </p:extLst>
          </p:nvPr>
        </p:nvGraphicFramePr>
        <p:xfrm>
          <a:off x="307731" y="1767255"/>
          <a:ext cx="8748345" cy="4545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6592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72" y="-30468"/>
            <a:ext cx="9182771" cy="6858000"/>
          </a:xfrm>
        </p:spPr>
      </p:pic>
      <p:sp>
        <p:nvSpPr>
          <p:cNvPr id="5" name="TextBox 4"/>
          <p:cNvSpPr txBox="1"/>
          <p:nvPr/>
        </p:nvSpPr>
        <p:spPr>
          <a:xfrm>
            <a:off x="2769577" y="790514"/>
            <a:ext cx="3206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2025068">
            <a:off x="2950238" y="1493146"/>
            <a:ext cx="234037" cy="648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8881074">
            <a:off x="5604301" y="1471370"/>
            <a:ext cx="291279" cy="671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95703" y="2060565"/>
            <a:ext cx="34377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УСИЛИВАЮЩИЕ –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поведение усиливают или закрепляют.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2146" y="2082945"/>
            <a:ext cx="3062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ОСЛОБЛЯЮЩИЕ –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последствия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ослабляют поведение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 rot="2005298">
            <a:off x="1287173" y="3247110"/>
            <a:ext cx="206320" cy="3637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-51961" y="3630770"/>
            <a:ext cx="240809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УСИЛЕНИЕ –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вознаграждение, которое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для поощрения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елаемого поведения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9342985">
            <a:off x="2965417" y="3248589"/>
            <a:ext cx="203679" cy="357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343391" y="3630770"/>
            <a:ext cx="2125134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ОТРИЦАТЕЛЬНОЕ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УСИЛЕНИЕ –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неприятные действия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 результаты, которые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рекращаются или 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нижаются для 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оощрения желаемого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 rot="2005298">
            <a:off x="5872808" y="3033017"/>
            <a:ext cx="206320" cy="3637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9342985">
            <a:off x="7361623" y="3016350"/>
            <a:ext cx="203679" cy="357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55782" y="3554606"/>
            <a:ext cx="27256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ОСЛАБЛЕНИЕ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предоставления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(стимулов) после демонстрации поведения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приводящий 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вероятности появления поведения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будущем. Т.е. когда дали неприятный стимул.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827055" y="3529596"/>
            <a:ext cx="2304303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ОТРИЦАТЕЛЬНОЕ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ОСЛАБЛЕНИЕ –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ликвидации стимула (стимулов) после демонстрации   поведения,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приводящий 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 вероятности   появления поведения в будущем.</a:t>
            </a:r>
          </a:p>
        </p:txBody>
      </p:sp>
    </p:spTree>
    <p:extLst>
      <p:ext uri="{BB962C8B-B14F-4D97-AF65-F5344CB8AC3E}">
        <p14:creationId xmlns:p14="http://schemas.microsoft.com/office/powerpoint/2010/main" val="271498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1015" y="956463"/>
            <a:ext cx="7203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НЕЖЕЛАТЕЛЬНОЕ ПОВЕДЕНИЕ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неприемлемое поведение, опасное, что мешает ребёнку быть частью социума.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1015" y="1791314"/>
            <a:ext cx="6550269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Агрессивное нежелательное поведение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когда ребенок дерется, кусается, не чувствует опасности, может выбежать на дорогу, залезть на окно.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5" y="3157536"/>
            <a:ext cx="3307556" cy="220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825" y="3629506"/>
            <a:ext cx="3162300" cy="2371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024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00966" y="344590"/>
            <a:ext cx="3303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нежелательного поведения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1156818"/>
            <a:ext cx="412359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АВС</a:t>
            </a:r>
            <a:r>
              <a:rPr lang="ru-RU" sz="1400" dirty="0">
                <a:solidFill>
                  <a:srgbClr val="34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34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1400" b="0" i="0" dirty="0" smtClean="0">
                <a:solidFill>
                  <a:srgbClr val="34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записывается само поведение ребенка, а также предшествующие стимулы (т.е. что предшествовало поведению), и последствия (т. е. что произошло сразу после реакции ребенка). </a:t>
            </a:r>
          </a:p>
          <a:p>
            <a:pPr algn="just"/>
            <a:r>
              <a:rPr lang="ru-RU" sz="1400" b="0" i="0" dirty="0" smtClean="0">
                <a:solidFill>
                  <a:srgbClr val="34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анализа предшествующих стимулов и последствий можно выстроить предположение о функции поведения.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2192" y="1177661"/>
            <a:ext cx="43570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0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Скаттер</a:t>
            </a:r>
            <a:r>
              <a:rPr lang="ru-RU" sz="1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-Плот - </a:t>
            </a:r>
            <a:r>
              <a:rPr lang="ru-RU" sz="1400" b="1" i="0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Scatter</a:t>
            </a:r>
            <a:r>
              <a:rPr lang="ru-RU" sz="1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0" dirty="0" err="1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Plot</a:t>
            </a:r>
            <a:r>
              <a:rPr lang="ru-RU" sz="14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таблице отмечается если негативное поведение происходит очень часто. Такого вида таблица может помочь специалистам, которые работают в системе образования. С помощью закрашивания клеточек в таблице каждый раз, когда происходит нежелательное поведение ребенка можно проследить закономерность и определить в каких именно ситуациях на протяжение дня возникает негативное поведение.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147" y="3112476"/>
            <a:ext cx="3504685" cy="32084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1" y="3334171"/>
            <a:ext cx="4238676" cy="2997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24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1010</Words>
  <Application>Microsoft Office PowerPoint</Application>
  <PresentationFormat>Экран (4:3)</PresentationFormat>
  <Paragraphs>155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40</cp:revision>
  <dcterms:created xsi:type="dcterms:W3CDTF">2022-02-08T16:50:26Z</dcterms:created>
  <dcterms:modified xsi:type="dcterms:W3CDTF">2022-03-27T11:29:28Z</dcterms:modified>
</cp:coreProperties>
</file>