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61" r:id="rId4"/>
    <p:sldId id="258" r:id="rId5"/>
    <p:sldId id="262" r:id="rId6"/>
    <p:sldId id="263" r:id="rId7"/>
    <p:sldId id="265" r:id="rId8"/>
    <p:sldId id="270" r:id="rId9"/>
    <p:sldId id="268" r:id="rId10"/>
    <p:sldId id="271" r:id="rId11"/>
    <p:sldId id="264" r:id="rId12"/>
    <p:sldId id="272" r:id="rId13"/>
    <p:sldId id="273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80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020722E-CD83-4632-B2BE-6CEE63DE42C7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endParaRPr lang="ru-RU"/>
        </a:p>
      </dgm:t>
    </dgm:pt>
    <dgm:pt modelId="{900ACA56-B03B-4395-A94F-CC83281F0112}">
      <dgm:prSet phldrT="[Текст]"/>
      <dgm:spPr/>
      <dgm:t>
        <a:bodyPr/>
        <a:lstStyle/>
        <a:p>
          <a:r>
            <a:rPr lang="ru-RU" b="1" dirty="0"/>
            <a:t>Основная идея</a:t>
          </a:r>
        </a:p>
      </dgm:t>
    </dgm:pt>
    <dgm:pt modelId="{8ADE0A1D-F2A4-4FF2-95FC-EEC14D0B35ED}" type="parTrans" cxnId="{0333197F-63C3-4EB2-A197-9738492CD562}">
      <dgm:prSet/>
      <dgm:spPr/>
      <dgm:t>
        <a:bodyPr/>
        <a:lstStyle/>
        <a:p>
          <a:endParaRPr lang="ru-RU"/>
        </a:p>
      </dgm:t>
    </dgm:pt>
    <dgm:pt modelId="{3748AA62-B7A7-426A-9C34-D0F954021DF4}" type="sibTrans" cxnId="{0333197F-63C3-4EB2-A197-9738492CD562}">
      <dgm:prSet/>
      <dgm:spPr/>
      <dgm:t>
        <a:bodyPr/>
        <a:lstStyle/>
        <a:p>
          <a:endParaRPr lang="ru-RU"/>
        </a:p>
      </dgm:t>
    </dgm:pt>
    <dgm:pt modelId="{A1B81773-522B-4571-93DE-E733B741D94A}">
      <dgm:prSet phldrT="[Текст]" custT="1"/>
      <dgm:spPr/>
      <dgm:t>
        <a:bodyPr/>
        <a:lstStyle/>
        <a:p>
          <a:pPr algn="just"/>
          <a:r>
            <a:rPr lang="ru-RU" sz="16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Приоритетность решения воспитательных задач, установленная законом «Об образовании», определяет необходимость разработки системного комплекса мер по формированию воспитывающей среды.</a:t>
          </a:r>
          <a:endParaRPr lang="ru-RU" sz="1600" dirty="0"/>
        </a:p>
      </dgm:t>
    </dgm:pt>
    <dgm:pt modelId="{EE040563-B1E3-40D1-9CA1-735AF79A7F77}" type="parTrans" cxnId="{D75D40E7-67A1-4673-A195-1D3F2102B12A}">
      <dgm:prSet/>
      <dgm:spPr/>
      <dgm:t>
        <a:bodyPr/>
        <a:lstStyle/>
        <a:p>
          <a:endParaRPr lang="ru-RU"/>
        </a:p>
      </dgm:t>
    </dgm:pt>
    <dgm:pt modelId="{A07A9F19-2429-4BAC-9E0B-322B28D53BB9}" type="sibTrans" cxnId="{D75D40E7-67A1-4673-A195-1D3F2102B12A}">
      <dgm:prSet/>
      <dgm:spPr/>
      <dgm:t>
        <a:bodyPr/>
        <a:lstStyle/>
        <a:p>
          <a:endParaRPr lang="ru-RU"/>
        </a:p>
      </dgm:t>
    </dgm:pt>
    <dgm:pt modelId="{09C9944E-4311-4DD5-AEC8-148C739E9659}">
      <dgm:prSet phldrT="[Текст]"/>
      <dgm:spPr/>
      <dgm:t>
        <a:bodyPr/>
        <a:lstStyle/>
        <a:p>
          <a:r>
            <a:rPr lang="ru-RU" b="1" dirty="0"/>
            <a:t>Проблема</a:t>
          </a:r>
          <a:r>
            <a:rPr lang="ru-RU" dirty="0"/>
            <a:t> </a:t>
          </a:r>
        </a:p>
      </dgm:t>
    </dgm:pt>
    <dgm:pt modelId="{9CC89237-6029-4770-B109-805A0C858016}" type="parTrans" cxnId="{7301A7AD-25D7-4EE6-A468-6CD672E07E63}">
      <dgm:prSet/>
      <dgm:spPr/>
      <dgm:t>
        <a:bodyPr/>
        <a:lstStyle/>
        <a:p>
          <a:endParaRPr lang="ru-RU"/>
        </a:p>
      </dgm:t>
    </dgm:pt>
    <dgm:pt modelId="{DFDF9A06-3B01-4800-9DB9-0ACAF96D0B1B}" type="sibTrans" cxnId="{7301A7AD-25D7-4EE6-A468-6CD672E07E63}">
      <dgm:prSet/>
      <dgm:spPr/>
      <dgm:t>
        <a:bodyPr/>
        <a:lstStyle/>
        <a:p>
          <a:endParaRPr lang="ru-RU"/>
        </a:p>
      </dgm:t>
    </dgm:pt>
    <dgm:pt modelId="{2561D943-0D17-40C7-9AE1-C67B0C04925F}">
      <dgm:prSet phldrT="[Текст]" custT="1"/>
      <dgm:spPr/>
      <dgm:t>
        <a:bodyPr/>
        <a:lstStyle/>
        <a:p>
          <a:pPr algn="just"/>
          <a:r>
            <a:rPr lang="ru-RU" sz="16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Каковы теоретико-методические основы формирования творческой воспитывающей среды организации дополнительного образования детей?</a:t>
          </a:r>
          <a:endParaRPr lang="ru-RU" sz="1600" dirty="0"/>
        </a:p>
      </dgm:t>
    </dgm:pt>
    <dgm:pt modelId="{3CBF3E1F-2CAA-47B2-B3AC-2BA593A4E049}" type="parTrans" cxnId="{136CC59C-DA52-400D-9901-0E0E81FB7733}">
      <dgm:prSet/>
      <dgm:spPr/>
      <dgm:t>
        <a:bodyPr/>
        <a:lstStyle/>
        <a:p>
          <a:endParaRPr lang="ru-RU"/>
        </a:p>
      </dgm:t>
    </dgm:pt>
    <dgm:pt modelId="{FC426A9B-3424-43C8-996E-3FA30C120092}" type="sibTrans" cxnId="{136CC59C-DA52-400D-9901-0E0E81FB7733}">
      <dgm:prSet/>
      <dgm:spPr/>
      <dgm:t>
        <a:bodyPr/>
        <a:lstStyle/>
        <a:p>
          <a:endParaRPr lang="ru-RU"/>
        </a:p>
      </dgm:t>
    </dgm:pt>
    <dgm:pt modelId="{C29F0A93-C082-4668-B5B7-A64450ED25F5}">
      <dgm:prSet phldrT="[Текст]"/>
      <dgm:spPr/>
      <dgm:t>
        <a:bodyPr/>
        <a:lstStyle/>
        <a:p>
          <a:r>
            <a:rPr lang="ru-RU" b="1" dirty="0"/>
            <a:t>Цель</a:t>
          </a:r>
        </a:p>
      </dgm:t>
    </dgm:pt>
    <dgm:pt modelId="{9F4AEAA0-707D-4574-8435-C75930DDA23F}" type="parTrans" cxnId="{04F365A7-7298-49AB-B6D9-28253C2D45D2}">
      <dgm:prSet/>
      <dgm:spPr/>
      <dgm:t>
        <a:bodyPr/>
        <a:lstStyle/>
        <a:p>
          <a:endParaRPr lang="ru-RU"/>
        </a:p>
      </dgm:t>
    </dgm:pt>
    <dgm:pt modelId="{0C1C5A65-9709-4632-B4FA-E1882B933FA1}" type="sibTrans" cxnId="{04F365A7-7298-49AB-B6D9-28253C2D45D2}">
      <dgm:prSet/>
      <dgm:spPr/>
      <dgm:t>
        <a:bodyPr/>
        <a:lstStyle/>
        <a:p>
          <a:endParaRPr lang="ru-RU"/>
        </a:p>
      </dgm:t>
    </dgm:pt>
    <dgm:pt modelId="{26BDDDE7-DE5E-4B41-957E-28AE62BE3D60}">
      <dgm:prSet phldrT="[Текст]" custT="1"/>
      <dgm:spPr/>
      <dgm:t>
        <a:bodyPr/>
        <a:lstStyle/>
        <a:p>
          <a:pPr algn="just"/>
          <a:r>
            <a:rPr lang="ru-RU" sz="16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Разработать оптимальную модель формирования творческой воспитывающей среды в целях формирования гармонично развитой, социально адаптированной и социально ответственной личности, и экспериментально проверить комплекс мер по ее внедрению в МБУДО ДЮЦ.</a:t>
          </a:r>
          <a:endParaRPr lang="ru-RU" sz="1600" dirty="0"/>
        </a:p>
      </dgm:t>
    </dgm:pt>
    <dgm:pt modelId="{B2405704-9A39-48A9-B331-1D69ABBE3F01}" type="parTrans" cxnId="{2AC48CEF-27B2-49C9-BFBF-9EEEA0F16154}">
      <dgm:prSet/>
      <dgm:spPr/>
      <dgm:t>
        <a:bodyPr/>
        <a:lstStyle/>
        <a:p>
          <a:endParaRPr lang="ru-RU"/>
        </a:p>
      </dgm:t>
    </dgm:pt>
    <dgm:pt modelId="{6A8F3B5F-D412-440B-AFA4-6542E191E372}" type="sibTrans" cxnId="{2AC48CEF-27B2-49C9-BFBF-9EEEA0F16154}">
      <dgm:prSet/>
      <dgm:spPr/>
      <dgm:t>
        <a:bodyPr/>
        <a:lstStyle/>
        <a:p>
          <a:endParaRPr lang="ru-RU"/>
        </a:p>
      </dgm:t>
    </dgm:pt>
    <dgm:pt modelId="{E83BC55D-9C02-4DA2-8E5B-207349429F8B}">
      <dgm:prSet/>
      <dgm:spPr/>
      <dgm:t>
        <a:bodyPr/>
        <a:lstStyle/>
        <a:p>
          <a:pPr algn="l"/>
          <a:endParaRPr lang="ru-RU" sz="1300" dirty="0"/>
        </a:p>
      </dgm:t>
    </dgm:pt>
    <dgm:pt modelId="{9ADAB99A-0FF2-436B-8ADD-4AAE9AFBAC45}" type="parTrans" cxnId="{B1676F4F-8DC7-4882-B047-5FB5D68B3E85}">
      <dgm:prSet/>
      <dgm:spPr/>
      <dgm:t>
        <a:bodyPr/>
        <a:lstStyle/>
        <a:p>
          <a:endParaRPr lang="ru-RU"/>
        </a:p>
      </dgm:t>
    </dgm:pt>
    <dgm:pt modelId="{7CCD42DE-3726-4666-B987-D38420A2E1D2}" type="sibTrans" cxnId="{B1676F4F-8DC7-4882-B047-5FB5D68B3E85}">
      <dgm:prSet/>
      <dgm:spPr/>
      <dgm:t>
        <a:bodyPr/>
        <a:lstStyle/>
        <a:p>
          <a:endParaRPr lang="ru-RU"/>
        </a:p>
      </dgm:t>
    </dgm:pt>
    <dgm:pt modelId="{F158051F-527C-433B-AC61-BAB87D54F929}" type="pres">
      <dgm:prSet presAssocID="{1020722E-CD83-4632-B2BE-6CEE63DE42C7}" presName="Name0" presStyleCnt="0">
        <dgm:presLayoutVars>
          <dgm:chMax val="5"/>
          <dgm:chPref val="5"/>
          <dgm:dir/>
          <dgm:animLvl val="lvl"/>
        </dgm:presLayoutVars>
      </dgm:prSet>
      <dgm:spPr/>
    </dgm:pt>
    <dgm:pt modelId="{E75DA483-6712-4412-927F-8F60CCE5DB63}" type="pres">
      <dgm:prSet presAssocID="{900ACA56-B03B-4395-A94F-CC83281F0112}" presName="parentText1" presStyleLbl="node1" presStyleIdx="0" presStyleCnt="3" custLinFactNeighborX="108" custLinFactNeighborY="-2971">
        <dgm:presLayoutVars>
          <dgm:chMax/>
          <dgm:chPref val="3"/>
          <dgm:bulletEnabled val="1"/>
        </dgm:presLayoutVars>
      </dgm:prSet>
      <dgm:spPr/>
    </dgm:pt>
    <dgm:pt modelId="{588B1493-D513-4D66-A0F4-72065EA6BF6F}" type="pres">
      <dgm:prSet presAssocID="{900ACA56-B03B-4395-A94F-CC83281F0112}" presName="childText1" presStyleLbl="solidAlignAcc1" presStyleIdx="0" presStyleCnt="3" custScaleX="92967" custScaleY="114048" custLinFactNeighborX="-3008" custLinFactNeighborY="2867">
        <dgm:presLayoutVars>
          <dgm:chMax val="0"/>
          <dgm:chPref val="0"/>
          <dgm:bulletEnabled val="1"/>
        </dgm:presLayoutVars>
      </dgm:prSet>
      <dgm:spPr/>
    </dgm:pt>
    <dgm:pt modelId="{8E29637F-7B52-4344-B05B-B4A45DFB158A}" type="pres">
      <dgm:prSet presAssocID="{09C9944E-4311-4DD5-AEC8-148C739E9659}" presName="parentText2" presStyleLbl="node1" presStyleIdx="1" presStyleCnt="3">
        <dgm:presLayoutVars>
          <dgm:chMax/>
          <dgm:chPref val="3"/>
          <dgm:bulletEnabled val="1"/>
        </dgm:presLayoutVars>
      </dgm:prSet>
      <dgm:spPr/>
    </dgm:pt>
    <dgm:pt modelId="{B6C9508D-698D-4F43-BA5B-07006ACA6653}" type="pres">
      <dgm:prSet presAssocID="{09C9944E-4311-4DD5-AEC8-148C739E9659}" presName="childText2" presStyleLbl="solidAlignAcc1" presStyleIdx="1" presStyleCnt="3" custScaleX="82654" custLinFactNeighborX="-11602" custLinFactNeighborY="318">
        <dgm:presLayoutVars>
          <dgm:chMax val="0"/>
          <dgm:chPref val="0"/>
          <dgm:bulletEnabled val="1"/>
        </dgm:presLayoutVars>
      </dgm:prSet>
      <dgm:spPr/>
    </dgm:pt>
    <dgm:pt modelId="{E2BC9058-E81B-4488-B56E-C73B22ED8F22}" type="pres">
      <dgm:prSet presAssocID="{C29F0A93-C082-4668-B5B7-A64450ED25F5}" presName="parentText3" presStyleLbl="node1" presStyleIdx="2" presStyleCnt="3" custScaleX="108840" custLinFactNeighborX="6049" custLinFactNeighborY="-613">
        <dgm:presLayoutVars>
          <dgm:chMax/>
          <dgm:chPref val="3"/>
          <dgm:bulletEnabled val="1"/>
        </dgm:presLayoutVars>
      </dgm:prSet>
      <dgm:spPr/>
    </dgm:pt>
    <dgm:pt modelId="{EB4E3A2D-83C6-4D6D-AD3A-08D6DEBEAE81}" type="pres">
      <dgm:prSet presAssocID="{C29F0A93-C082-4668-B5B7-A64450ED25F5}" presName="childText3" presStyleLbl="solidAlignAcc1" presStyleIdx="2" presStyleCnt="3" custScaleX="123728" custScaleY="111314" custLinFactNeighborX="-5510" custLinFactNeighborY="5495">
        <dgm:presLayoutVars>
          <dgm:chMax val="0"/>
          <dgm:chPref val="0"/>
          <dgm:bulletEnabled val="1"/>
        </dgm:presLayoutVars>
      </dgm:prSet>
      <dgm:spPr/>
    </dgm:pt>
  </dgm:ptLst>
  <dgm:cxnLst>
    <dgm:cxn modelId="{F65ABA03-48C6-49C8-AE84-C2E8B83D36A1}" type="presOf" srcId="{900ACA56-B03B-4395-A94F-CC83281F0112}" destId="{E75DA483-6712-4412-927F-8F60CCE5DB63}" srcOrd="0" destOrd="0" presId="urn:microsoft.com/office/officeart/2009/3/layout/IncreasingArrowsProcess"/>
    <dgm:cxn modelId="{D3926F0F-9CCE-48E8-9D21-986E3A034C33}" type="presOf" srcId="{A1B81773-522B-4571-93DE-E733B741D94A}" destId="{588B1493-D513-4D66-A0F4-72065EA6BF6F}" srcOrd="0" destOrd="0" presId="urn:microsoft.com/office/officeart/2009/3/layout/IncreasingArrowsProcess"/>
    <dgm:cxn modelId="{4684DA0F-DA38-43B0-94D8-7CE16B6DEDF3}" type="presOf" srcId="{E83BC55D-9C02-4DA2-8E5B-207349429F8B}" destId="{EB4E3A2D-83C6-4D6D-AD3A-08D6DEBEAE81}" srcOrd="0" destOrd="1" presId="urn:microsoft.com/office/officeart/2009/3/layout/IncreasingArrowsProcess"/>
    <dgm:cxn modelId="{FEC6025E-3B96-4A3A-9D7B-0B6EB772B061}" type="presOf" srcId="{09C9944E-4311-4DD5-AEC8-148C739E9659}" destId="{8E29637F-7B52-4344-B05B-B4A45DFB158A}" srcOrd="0" destOrd="0" presId="urn:microsoft.com/office/officeart/2009/3/layout/IncreasingArrowsProcess"/>
    <dgm:cxn modelId="{A0DF965E-D6D8-419A-A390-AE21467D16E2}" type="presOf" srcId="{1020722E-CD83-4632-B2BE-6CEE63DE42C7}" destId="{F158051F-527C-433B-AC61-BAB87D54F929}" srcOrd="0" destOrd="0" presId="urn:microsoft.com/office/officeart/2009/3/layout/IncreasingArrowsProcess"/>
    <dgm:cxn modelId="{051BA04B-1405-44D1-8141-2E449B6F5315}" type="presOf" srcId="{2561D943-0D17-40C7-9AE1-C67B0C04925F}" destId="{B6C9508D-698D-4F43-BA5B-07006ACA6653}" srcOrd="0" destOrd="0" presId="urn:microsoft.com/office/officeart/2009/3/layout/IncreasingArrowsProcess"/>
    <dgm:cxn modelId="{B1676F4F-8DC7-4882-B047-5FB5D68B3E85}" srcId="{C29F0A93-C082-4668-B5B7-A64450ED25F5}" destId="{E83BC55D-9C02-4DA2-8E5B-207349429F8B}" srcOrd="1" destOrd="0" parTransId="{9ADAB99A-0FF2-436B-8ADD-4AAE9AFBAC45}" sibTransId="{7CCD42DE-3726-4666-B987-D38420A2E1D2}"/>
    <dgm:cxn modelId="{0333197F-63C3-4EB2-A197-9738492CD562}" srcId="{1020722E-CD83-4632-B2BE-6CEE63DE42C7}" destId="{900ACA56-B03B-4395-A94F-CC83281F0112}" srcOrd="0" destOrd="0" parTransId="{8ADE0A1D-F2A4-4FF2-95FC-EEC14D0B35ED}" sibTransId="{3748AA62-B7A7-426A-9C34-D0F954021DF4}"/>
    <dgm:cxn modelId="{136CC59C-DA52-400D-9901-0E0E81FB7733}" srcId="{09C9944E-4311-4DD5-AEC8-148C739E9659}" destId="{2561D943-0D17-40C7-9AE1-C67B0C04925F}" srcOrd="0" destOrd="0" parTransId="{3CBF3E1F-2CAA-47B2-B3AC-2BA593A4E049}" sibTransId="{FC426A9B-3424-43C8-996E-3FA30C120092}"/>
    <dgm:cxn modelId="{04F365A7-7298-49AB-B6D9-28253C2D45D2}" srcId="{1020722E-CD83-4632-B2BE-6CEE63DE42C7}" destId="{C29F0A93-C082-4668-B5B7-A64450ED25F5}" srcOrd="2" destOrd="0" parTransId="{9F4AEAA0-707D-4574-8435-C75930DDA23F}" sibTransId="{0C1C5A65-9709-4632-B4FA-E1882B933FA1}"/>
    <dgm:cxn modelId="{7301A7AD-25D7-4EE6-A468-6CD672E07E63}" srcId="{1020722E-CD83-4632-B2BE-6CEE63DE42C7}" destId="{09C9944E-4311-4DD5-AEC8-148C739E9659}" srcOrd="1" destOrd="0" parTransId="{9CC89237-6029-4770-B109-805A0C858016}" sibTransId="{DFDF9A06-3B01-4800-9DB9-0ACAF96D0B1B}"/>
    <dgm:cxn modelId="{1AA0D7BF-643E-4B38-B75C-A487005EDFB8}" type="presOf" srcId="{C29F0A93-C082-4668-B5B7-A64450ED25F5}" destId="{E2BC9058-E81B-4488-B56E-C73B22ED8F22}" srcOrd="0" destOrd="0" presId="urn:microsoft.com/office/officeart/2009/3/layout/IncreasingArrowsProcess"/>
    <dgm:cxn modelId="{611470DF-EAC9-4435-9BDF-89E96E320709}" type="presOf" srcId="{26BDDDE7-DE5E-4B41-957E-28AE62BE3D60}" destId="{EB4E3A2D-83C6-4D6D-AD3A-08D6DEBEAE81}" srcOrd="0" destOrd="0" presId="urn:microsoft.com/office/officeart/2009/3/layout/IncreasingArrowsProcess"/>
    <dgm:cxn modelId="{D75D40E7-67A1-4673-A195-1D3F2102B12A}" srcId="{900ACA56-B03B-4395-A94F-CC83281F0112}" destId="{A1B81773-522B-4571-93DE-E733B741D94A}" srcOrd="0" destOrd="0" parTransId="{EE040563-B1E3-40D1-9CA1-735AF79A7F77}" sibTransId="{A07A9F19-2429-4BAC-9E0B-322B28D53BB9}"/>
    <dgm:cxn modelId="{2AC48CEF-27B2-49C9-BFBF-9EEEA0F16154}" srcId="{C29F0A93-C082-4668-B5B7-A64450ED25F5}" destId="{26BDDDE7-DE5E-4B41-957E-28AE62BE3D60}" srcOrd="0" destOrd="0" parTransId="{B2405704-9A39-48A9-B331-1D69ABBE3F01}" sibTransId="{6A8F3B5F-D412-440B-AFA4-6542E191E372}"/>
    <dgm:cxn modelId="{372B83B0-0D5B-4332-BC5E-93F675372517}" type="presParOf" srcId="{F158051F-527C-433B-AC61-BAB87D54F929}" destId="{E75DA483-6712-4412-927F-8F60CCE5DB63}" srcOrd="0" destOrd="0" presId="urn:microsoft.com/office/officeart/2009/3/layout/IncreasingArrowsProcess"/>
    <dgm:cxn modelId="{CC8B650E-BE2D-4FBD-940A-29B2E71DE66C}" type="presParOf" srcId="{F158051F-527C-433B-AC61-BAB87D54F929}" destId="{588B1493-D513-4D66-A0F4-72065EA6BF6F}" srcOrd="1" destOrd="0" presId="urn:microsoft.com/office/officeart/2009/3/layout/IncreasingArrowsProcess"/>
    <dgm:cxn modelId="{BB02AD8B-A2E1-43C6-AB8C-DA9E6BC15F88}" type="presParOf" srcId="{F158051F-527C-433B-AC61-BAB87D54F929}" destId="{8E29637F-7B52-4344-B05B-B4A45DFB158A}" srcOrd="2" destOrd="0" presId="urn:microsoft.com/office/officeart/2009/3/layout/IncreasingArrowsProcess"/>
    <dgm:cxn modelId="{B079E854-BBCE-458B-B580-D5182A671CAD}" type="presParOf" srcId="{F158051F-527C-433B-AC61-BAB87D54F929}" destId="{B6C9508D-698D-4F43-BA5B-07006ACA6653}" srcOrd="3" destOrd="0" presId="urn:microsoft.com/office/officeart/2009/3/layout/IncreasingArrowsProcess"/>
    <dgm:cxn modelId="{8685C276-5935-482B-A960-6587D2117CA5}" type="presParOf" srcId="{F158051F-527C-433B-AC61-BAB87D54F929}" destId="{E2BC9058-E81B-4488-B56E-C73B22ED8F22}" srcOrd="4" destOrd="0" presId="urn:microsoft.com/office/officeart/2009/3/layout/IncreasingArrowsProcess"/>
    <dgm:cxn modelId="{085611AF-FEB8-41B4-98A0-F63E1C886F71}" type="presParOf" srcId="{F158051F-527C-433B-AC61-BAB87D54F929}" destId="{EB4E3A2D-83C6-4D6D-AD3A-08D6DEBEAE81}" srcOrd="5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1875A44-DE85-4901-B4EB-974FA6FAF569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5A0246A-12FB-45FD-A0CA-C9497531A90F}">
      <dgm:prSet phldrT="[Текст]" custT="1"/>
      <dgm:spPr/>
      <dgm:t>
        <a:bodyPr/>
        <a:lstStyle/>
        <a:p>
          <a:r>
            <a:rPr lang="ru-RU" sz="2400" dirty="0"/>
            <a:t>Констатирующий этап </a:t>
          </a:r>
          <a:r>
            <a:rPr lang="ru-RU" sz="1800" b="1" dirty="0"/>
            <a:t>январь 2021 – декабрь 2021  </a:t>
          </a:r>
          <a:endParaRPr lang="ru-RU" sz="1800" dirty="0"/>
        </a:p>
      </dgm:t>
    </dgm:pt>
    <dgm:pt modelId="{A9EF9E31-E7D0-47C6-8951-CFB985B5DC0A}" type="parTrans" cxnId="{20A767B8-2A72-4AE4-8540-7D8A8D59DE48}">
      <dgm:prSet/>
      <dgm:spPr/>
      <dgm:t>
        <a:bodyPr/>
        <a:lstStyle/>
        <a:p>
          <a:endParaRPr lang="ru-RU"/>
        </a:p>
      </dgm:t>
    </dgm:pt>
    <dgm:pt modelId="{AFE1C57A-513A-49C9-9AA4-CF262A12BAAB}" type="sibTrans" cxnId="{20A767B8-2A72-4AE4-8540-7D8A8D59DE48}">
      <dgm:prSet/>
      <dgm:spPr/>
      <dgm:t>
        <a:bodyPr/>
        <a:lstStyle/>
        <a:p>
          <a:endParaRPr lang="ru-RU"/>
        </a:p>
      </dgm:t>
    </dgm:pt>
    <dgm:pt modelId="{70EC9A49-F4B2-4679-B858-65A00677EBA3}">
      <dgm:prSet phldrT="[Текст]"/>
      <dgm:spPr/>
      <dgm:t>
        <a:bodyPr/>
        <a:lstStyle/>
        <a:p>
          <a:r>
            <a:rPr lang="ru-RU" b="1" i="1" dirty="0"/>
            <a:t>Цель</a:t>
          </a:r>
          <a:r>
            <a:rPr lang="ru-RU" dirty="0"/>
            <a:t>– установление исходных фактов исследования, осознание его замысла, поиск новых подходов к формированию оптимальной воспитывающей среды, проведение теоретического анализа проблемы исследования, измерение наличного уровня развития творческой воспитывающей среды. </a:t>
          </a:r>
        </a:p>
      </dgm:t>
    </dgm:pt>
    <dgm:pt modelId="{45EB4A51-33C9-4FE8-892B-92E2A9E4ED1B}" type="parTrans" cxnId="{945AFB6F-2362-48F5-9BB6-D7F4EF551CB8}">
      <dgm:prSet/>
      <dgm:spPr/>
      <dgm:t>
        <a:bodyPr/>
        <a:lstStyle/>
        <a:p>
          <a:endParaRPr lang="ru-RU"/>
        </a:p>
      </dgm:t>
    </dgm:pt>
    <dgm:pt modelId="{94984FBD-6579-4219-8980-C4EAAF12CA5B}" type="sibTrans" cxnId="{945AFB6F-2362-48F5-9BB6-D7F4EF551CB8}">
      <dgm:prSet/>
      <dgm:spPr/>
      <dgm:t>
        <a:bodyPr/>
        <a:lstStyle/>
        <a:p>
          <a:endParaRPr lang="ru-RU"/>
        </a:p>
      </dgm:t>
    </dgm:pt>
    <dgm:pt modelId="{142AB43E-B79E-4724-8053-6DCD987CDAE4}">
      <dgm:prSet phldrT="[Текст]" custT="1"/>
      <dgm:spPr/>
      <dgm:t>
        <a:bodyPr/>
        <a:lstStyle/>
        <a:p>
          <a:r>
            <a:rPr lang="ru-RU" sz="2400" dirty="0"/>
            <a:t>Формирующий этап </a:t>
          </a:r>
          <a:r>
            <a:rPr lang="ru-RU" sz="1800" b="1" dirty="0"/>
            <a:t>январь 2022 – декабрь 2023</a:t>
          </a:r>
          <a:endParaRPr lang="ru-RU" sz="1800" dirty="0"/>
        </a:p>
      </dgm:t>
    </dgm:pt>
    <dgm:pt modelId="{91445AC7-68BB-43C2-A996-EABCBBC6CAD3}" type="parTrans" cxnId="{3C2CC161-EDC3-4506-80B1-5DCC01155D31}">
      <dgm:prSet/>
      <dgm:spPr/>
      <dgm:t>
        <a:bodyPr/>
        <a:lstStyle/>
        <a:p>
          <a:endParaRPr lang="ru-RU"/>
        </a:p>
      </dgm:t>
    </dgm:pt>
    <dgm:pt modelId="{74255FC8-5E4C-4F1F-94E5-0B5AD7354FE5}" type="sibTrans" cxnId="{3C2CC161-EDC3-4506-80B1-5DCC01155D31}">
      <dgm:prSet/>
      <dgm:spPr/>
      <dgm:t>
        <a:bodyPr/>
        <a:lstStyle/>
        <a:p>
          <a:endParaRPr lang="ru-RU"/>
        </a:p>
      </dgm:t>
    </dgm:pt>
    <dgm:pt modelId="{C1C1BDA7-1691-445C-9DA7-7D8F20BBAB8D}">
      <dgm:prSet phldrT="[Текст]"/>
      <dgm:spPr/>
      <dgm:t>
        <a:bodyPr/>
        <a:lstStyle/>
        <a:p>
          <a:r>
            <a:rPr lang="ru-RU" b="1" i="1" dirty="0"/>
            <a:t>Цель</a:t>
          </a:r>
          <a:r>
            <a:rPr lang="ru-RU" dirty="0"/>
            <a:t>— разработать модель формирования творческой воспитывающей среды в МБУДО ДЮЦ </a:t>
          </a:r>
        </a:p>
      </dgm:t>
    </dgm:pt>
    <dgm:pt modelId="{7D99B84B-343E-45A4-BFA3-654F03DE8479}" type="parTrans" cxnId="{622B9F64-672F-4855-A831-9AF60E792EDD}">
      <dgm:prSet/>
      <dgm:spPr/>
      <dgm:t>
        <a:bodyPr/>
        <a:lstStyle/>
        <a:p>
          <a:endParaRPr lang="ru-RU"/>
        </a:p>
      </dgm:t>
    </dgm:pt>
    <dgm:pt modelId="{0CB29FD5-3757-434F-B802-8F81083F101E}" type="sibTrans" cxnId="{622B9F64-672F-4855-A831-9AF60E792EDD}">
      <dgm:prSet/>
      <dgm:spPr/>
      <dgm:t>
        <a:bodyPr/>
        <a:lstStyle/>
        <a:p>
          <a:endParaRPr lang="ru-RU"/>
        </a:p>
      </dgm:t>
    </dgm:pt>
    <dgm:pt modelId="{7C680A1F-0BBF-4E85-8999-B366370E1839}">
      <dgm:prSet phldrT="[Текст]" custT="1"/>
      <dgm:spPr/>
      <dgm:t>
        <a:bodyPr/>
        <a:lstStyle/>
        <a:p>
          <a:r>
            <a:rPr lang="ru-RU" sz="2400" dirty="0"/>
            <a:t>Контрольный  этап </a:t>
          </a:r>
          <a:r>
            <a:rPr lang="ru-RU" sz="1800" b="1" dirty="0"/>
            <a:t>январь 2024– декабрь 2024</a:t>
          </a:r>
          <a:endParaRPr lang="ru-RU" sz="1600" dirty="0"/>
        </a:p>
      </dgm:t>
    </dgm:pt>
    <dgm:pt modelId="{12489438-F201-4411-A228-3DBE02D29CF8}" type="parTrans" cxnId="{9F49E57D-D744-4F53-9BE3-B2B66F81299E}">
      <dgm:prSet/>
      <dgm:spPr/>
      <dgm:t>
        <a:bodyPr/>
        <a:lstStyle/>
        <a:p>
          <a:endParaRPr lang="ru-RU"/>
        </a:p>
      </dgm:t>
    </dgm:pt>
    <dgm:pt modelId="{937E586E-44B3-4D4C-81BC-413A7EFC99FC}" type="sibTrans" cxnId="{9F49E57D-D744-4F53-9BE3-B2B66F81299E}">
      <dgm:prSet/>
      <dgm:spPr/>
      <dgm:t>
        <a:bodyPr/>
        <a:lstStyle/>
        <a:p>
          <a:endParaRPr lang="ru-RU"/>
        </a:p>
      </dgm:t>
    </dgm:pt>
    <dgm:pt modelId="{36336056-5DD4-432D-85E4-D621F37981D0}">
      <dgm:prSet phldrT="[Текст]"/>
      <dgm:spPr/>
      <dgm:t>
        <a:bodyPr/>
        <a:lstStyle/>
        <a:p>
          <a:r>
            <a:rPr lang="ru-RU" b="1" i="1" dirty="0"/>
            <a:t>Цель</a:t>
          </a:r>
          <a:r>
            <a:rPr lang="ru-RU" dirty="0"/>
            <a:t>— обобщение, систематизация, анализ полученных результатов, статистическая обработка полученных данных, формулирование выводов исследования, документальное оформление проекта и всех сопровождающих материалов; публикация продукции. </a:t>
          </a:r>
        </a:p>
      </dgm:t>
    </dgm:pt>
    <dgm:pt modelId="{8FE5F277-E5E0-44D4-BC79-F0D5FC04FDFE}" type="parTrans" cxnId="{E65A4D53-BBAE-409D-A569-8BB5F9380D4F}">
      <dgm:prSet/>
      <dgm:spPr/>
      <dgm:t>
        <a:bodyPr/>
        <a:lstStyle/>
        <a:p>
          <a:endParaRPr lang="ru-RU"/>
        </a:p>
      </dgm:t>
    </dgm:pt>
    <dgm:pt modelId="{65381B9C-3D7C-4F9D-AAD4-F310DF042C78}" type="sibTrans" cxnId="{E65A4D53-BBAE-409D-A569-8BB5F9380D4F}">
      <dgm:prSet/>
      <dgm:spPr/>
      <dgm:t>
        <a:bodyPr/>
        <a:lstStyle/>
        <a:p>
          <a:endParaRPr lang="ru-RU"/>
        </a:p>
      </dgm:t>
    </dgm:pt>
    <dgm:pt modelId="{862A8BCB-788C-4DC3-9B8E-52A37002C4C0}" type="pres">
      <dgm:prSet presAssocID="{41875A44-DE85-4901-B4EB-974FA6FAF569}" presName="Name0" presStyleCnt="0">
        <dgm:presLayoutVars>
          <dgm:dir/>
          <dgm:animLvl val="lvl"/>
          <dgm:resizeHandles val="exact"/>
        </dgm:presLayoutVars>
      </dgm:prSet>
      <dgm:spPr/>
    </dgm:pt>
    <dgm:pt modelId="{6E371A33-EFCB-49A6-8B6A-35BF50101391}" type="pres">
      <dgm:prSet presAssocID="{95A0246A-12FB-45FD-A0CA-C9497531A90F}" presName="composite" presStyleCnt="0"/>
      <dgm:spPr/>
    </dgm:pt>
    <dgm:pt modelId="{A6656D4C-2122-4F64-A855-56241AD4027F}" type="pres">
      <dgm:prSet presAssocID="{95A0246A-12FB-45FD-A0CA-C9497531A90F}" presName="parTx" presStyleLbl="alignNode1" presStyleIdx="0" presStyleCnt="3" custScaleY="158548">
        <dgm:presLayoutVars>
          <dgm:chMax val="0"/>
          <dgm:chPref val="0"/>
          <dgm:bulletEnabled val="1"/>
        </dgm:presLayoutVars>
      </dgm:prSet>
      <dgm:spPr/>
    </dgm:pt>
    <dgm:pt modelId="{B4384255-95E5-45B3-A368-CCB726170B3F}" type="pres">
      <dgm:prSet presAssocID="{95A0246A-12FB-45FD-A0CA-C9497531A90F}" presName="desTx" presStyleLbl="alignAccFollowNode1" presStyleIdx="0" presStyleCnt="3">
        <dgm:presLayoutVars>
          <dgm:bulletEnabled val="1"/>
        </dgm:presLayoutVars>
      </dgm:prSet>
      <dgm:spPr/>
    </dgm:pt>
    <dgm:pt modelId="{A2EF1833-0C19-46BD-81BE-B6A6A74CA7EF}" type="pres">
      <dgm:prSet presAssocID="{AFE1C57A-513A-49C9-9AA4-CF262A12BAAB}" presName="space" presStyleCnt="0"/>
      <dgm:spPr/>
    </dgm:pt>
    <dgm:pt modelId="{E79BB154-89D5-4D19-AE9F-BB46CA33902D}" type="pres">
      <dgm:prSet presAssocID="{142AB43E-B79E-4724-8053-6DCD987CDAE4}" presName="composite" presStyleCnt="0"/>
      <dgm:spPr/>
    </dgm:pt>
    <dgm:pt modelId="{AD44BDB6-3B14-4ACB-AA45-67A93B07FC4B}" type="pres">
      <dgm:prSet presAssocID="{142AB43E-B79E-4724-8053-6DCD987CDAE4}" presName="parTx" presStyleLbl="alignNode1" presStyleIdx="1" presStyleCnt="3" custScaleY="151940">
        <dgm:presLayoutVars>
          <dgm:chMax val="0"/>
          <dgm:chPref val="0"/>
          <dgm:bulletEnabled val="1"/>
        </dgm:presLayoutVars>
      </dgm:prSet>
      <dgm:spPr/>
    </dgm:pt>
    <dgm:pt modelId="{BC52EBC5-AEF5-45A8-B3E9-A41D75559084}" type="pres">
      <dgm:prSet presAssocID="{142AB43E-B79E-4724-8053-6DCD987CDAE4}" presName="desTx" presStyleLbl="alignAccFollowNode1" presStyleIdx="1" presStyleCnt="3">
        <dgm:presLayoutVars>
          <dgm:bulletEnabled val="1"/>
        </dgm:presLayoutVars>
      </dgm:prSet>
      <dgm:spPr/>
    </dgm:pt>
    <dgm:pt modelId="{30665A0E-7BCE-4E23-88D5-AD7448524058}" type="pres">
      <dgm:prSet presAssocID="{74255FC8-5E4C-4F1F-94E5-0B5AD7354FE5}" presName="space" presStyleCnt="0"/>
      <dgm:spPr/>
    </dgm:pt>
    <dgm:pt modelId="{264788F2-6C19-4813-92D0-0ECCD9F1A5B0}" type="pres">
      <dgm:prSet presAssocID="{7C680A1F-0BBF-4E85-8999-B366370E1839}" presName="composite" presStyleCnt="0"/>
      <dgm:spPr/>
    </dgm:pt>
    <dgm:pt modelId="{22E07073-BA51-4CFA-A8BC-24A582BCEDE2}" type="pres">
      <dgm:prSet presAssocID="{7C680A1F-0BBF-4E85-8999-B366370E1839}" presName="parTx" presStyleLbl="alignNode1" presStyleIdx="2" presStyleCnt="3" custScaleY="128019">
        <dgm:presLayoutVars>
          <dgm:chMax val="0"/>
          <dgm:chPref val="0"/>
          <dgm:bulletEnabled val="1"/>
        </dgm:presLayoutVars>
      </dgm:prSet>
      <dgm:spPr/>
    </dgm:pt>
    <dgm:pt modelId="{0CFA788D-C0FD-4858-9EE0-A85A78B7F264}" type="pres">
      <dgm:prSet presAssocID="{7C680A1F-0BBF-4E85-8999-B366370E1839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3F70D515-AD1C-44DC-98E6-29669606845E}" type="presOf" srcId="{C1C1BDA7-1691-445C-9DA7-7D8F20BBAB8D}" destId="{BC52EBC5-AEF5-45A8-B3E9-A41D75559084}" srcOrd="0" destOrd="0" presId="urn:microsoft.com/office/officeart/2005/8/layout/hList1"/>
    <dgm:cxn modelId="{93F0EF39-B0B0-4FDA-98F0-BD540F8205AB}" type="presOf" srcId="{142AB43E-B79E-4724-8053-6DCD987CDAE4}" destId="{AD44BDB6-3B14-4ACB-AA45-67A93B07FC4B}" srcOrd="0" destOrd="0" presId="urn:microsoft.com/office/officeart/2005/8/layout/hList1"/>
    <dgm:cxn modelId="{3C2CC161-EDC3-4506-80B1-5DCC01155D31}" srcId="{41875A44-DE85-4901-B4EB-974FA6FAF569}" destId="{142AB43E-B79E-4724-8053-6DCD987CDAE4}" srcOrd="1" destOrd="0" parTransId="{91445AC7-68BB-43C2-A996-EABCBBC6CAD3}" sibTransId="{74255FC8-5E4C-4F1F-94E5-0B5AD7354FE5}"/>
    <dgm:cxn modelId="{0B76A543-1020-4832-A44B-8A93991F3FFA}" type="presOf" srcId="{95A0246A-12FB-45FD-A0CA-C9497531A90F}" destId="{A6656D4C-2122-4F64-A855-56241AD4027F}" srcOrd="0" destOrd="0" presId="urn:microsoft.com/office/officeart/2005/8/layout/hList1"/>
    <dgm:cxn modelId="{622B9F64-672F-4855-A831-9AF60E792EDD}" srcId="{142AB43E-B79E-4724-8053-6DCD987CDAE4}" destId="{C1C1BDA7-1691-445C-9DA7-7D8F20BBAB8D}" srcOrd="0" destOrd="0" parTransId="{7D99B84B-343E-45A4-BFA3-654F03DE8479}" sibTransId="{0CB29FD5-3757-434F-B802-8F81083F101E}"/>
    <dgm:cxn modelId="{02534A4B-25F5-42FB-90E8-4D699E9F5C27}" type="presOf" srcId="{7C680A1F-0BBF-4E85-8999-B366370E1839}" destId="{22E07073-BA51-4CFA-A8BC-24A582BCEDE2}" srcOrd="0" destOrd="0" presId="urn:microsoft.com/office/officeart/2005/8/layout/hList1"/>
    <dgm:cxn modelId="{945AFB6F-2362-48F5-9BB6-D7F4EF551CB8}" srcId="{95A0246A-12FB-45FD-A0CA-C9497531A90F}" destId="{70EC9A49-F4B2-4679-B858-65A00677EBA3}" srcOrd="0" destOrd="0" parTransId="{45EB4A51-33C9-4FE8-892B-92E2A9E4ED1B}" sibTransId="{94984FBD-6579-4219-8980-C4EAAF12CA5B}"/>
    <dgm:cxn modelId="{E65A4D53-BBAE-409D-A569-8BB5F9380D4F}" srcId="{7C680A1F-0BBF-4E85-8999-B366370E1839}" destId="{36336056-5DD4-432D-85E4-D621F37981D0}" srcOrd="0" destOrd="0" parTransId="{8FE5F277-E5E0-44D4-BC79-F0D5FC04FDFE}" sibTransId="{65381B9C-3D7C-4F9D-AAD4-F310DF042C78}"/>
    <dgm:cxn modelId="{34639E54-1F67-40AC-A4AC-ABB413D01FEB}" type="presOf" srcId="{41875A44-DE85-4901-B4EB-974FA6FAF569}" destId="{862A8BCB-788C-4DC3-9B8E-52A37002C4C0}" srcOrd="0" destOrd="0" presId="urn:microsoft.com/office/officeart/2005/8/layout/hList1"/>
    <dgm:cxn modelId="{C1B8257C-1B2B-43A5-B7B1-1F6E879FDBBE}" type="presOf" srcId="{36336056-5DD4-432D-85E4-D621F37981D0}" destId="{0CFA788D-C0FD-4858-9EE0-A85A78B7F264}" srcOrd="0" destOrd="0" presId="urn:microsoft.com/office/officeart/2005/8/layout/hList1"/>
    <dgm:cxn modelId="{9F49E57D-D744-4F53-9BE3-B2B66F81299E}" srcId="{41875A44-DE85-4901-B4EB-974FA6FAF569}" destId="{7C680A1F-0BBF-4E85-8999-B366370E1839}" srcOrd="2" destOrd="0" parTransId="{12489438-F201-4411-A228-3DBE02D29CF8}" sibTransId="{937E586E-44B3-4D4C-81BC-413A7EFC99FC}"/>
    <dgm:cxn modelId="{C16BC19D-6783-48C6-A533-C9ABE0873A90}" type="presOf" srcId="{70EC9A49-F4B2-4679-B858-65A00677EBA3}" destId="{B4384255-95E5-45B3-A368-CCB726170B3F}" srcOrd="0" destOrd="0" presId="urn:microsoft.com/office/officeart/2005/8/layout/hList1"/>
    <dgm:cxn modelId="{20A767B8-2A72-4AE4-8540-7D8A8D59DE48}" srcId="{41875A44-DE85-4901-B4EB-974FA6FAF569}" destId="{95A0246A-12FB-45FD-A0CA-C9497531A90F}" srcOrd="0" destOrd="0" parTransId="{A9EF9E31-E7D0-47C6-8951-CFB985B5DC0A}" sibTransId="{AFE1C57A-513A-49C9-9AA4-CF262A12BAAB}"/>
    <dgm:cxn modelId="{B421E991-2DBC-4FBB-B4EC-306EEDC30AF6}" type="presParOf" srcId="{862A8BCB-788C-4DC3-9B8E-52A37002C4C0}" destId="{6E371A33-EFCB-49A6-8B6A-35BF50101391}" srcOrd="0" destOrd="0" presId="urn:microsoft.com/office/officeart/2005/8/layout/hList1"/>
    <dgm:cxn modelId="{09640DA3-B0DF-4C26-BD17-90EE302929C1}" type="presParOf" srcId="{6E371A33-EFCB-49A6-8B6A-35BF50101391}" destId="{A6656D4C-2122-4F64-A855-56241AD4027F}" srcOrd="0" destOrd="0" presId="urn:microsoft.com/office/officeart/2005/8/layout/hList1"/>
    <dgm:cxn modelId="{A34C6E19-AEA6-4A7A-BBC5-AB5F2B8CB9C0}" type="presParOf" srcId="{6E371A33-EFCB-49A6-8B6A-35BF50101391}" destId="{B4384255-95E5-45B3-A368-CCB726170B3F}" srcOrd="1" destOrd="0" presId="urn:microsoft.com/office/officeart/2005/8/layout/hList1"/>
    <dgm:cxn modelId="{1B37819F-1349-4EF9-B131-619C7F89BCA1}" type="presParOf" srcId="{862A8BCB-788C-4DC3-9B8E-52A37002C4C0}" destId="{A2EF1833-0C19-46BD-81BE-B6A6A74CA7EF}" srcOrd="1" destOrd="0" presId="urn:microsoft.com/office/officeart/2005/8/layout/hList1"/>
    <dgm:cxn modelId="{1511FCCE-7F25-475A-BCC8-84A26B50D15F}" type="presParOf" srcId="{862A8BCB-788C-4DC3-9B8E-52A37002C4C0}" destId="{E79BB154-89D5-4D19-AE9F-BB46CA33902D}" srcOrd="2" destOrd="0" presId="urn:microsoft.com/office/officeart/2005/8/layout/hList1"/>
    <dgm:cxn modelId="{6477661F-B405-49F9-800E-FD4AED9BE498}" type="presParOf" srcId="{E79BB154-89D5-4D19-AE9F-BB46CA33902D}" destId="{AD44BDB6-3B14-4ACB-AA45-67A93B07FC4B}" srcOrd="0" destOrd="0" presId="urn:microsoft.com/office/officeart/2005/8/layout/hList1"/>
    <dgm:cxn modelId="{7D8D08F3-B6DD-404B-A123-7F41C7E88A6E}" type="presParOf" srcId="{E79BB154-89D5-4D19-AE9F-BB46CA33902D}" destId="{BC52EBC5-AEF5-45A8-B3E9-A41D75559084}" srcOrd="1" destOrd="0" presId="urn:microsoft.com/office/officeart/2005/8/layout/hList1"/>
    <dgm:cxn modelId="{CA5820AF-F783-448C-B3AF-F3DC95153535}" type="presParOf" srcId="{862A8BCB-788C-4DC3-9B8E-52A37002C4C0}" destId="{30665A0E-7BCE-4E23-88D5-AD7448524058}" srcOrd="3" destOrd="0" presId="urn:microsoft.com/office/officeart/2005/8/layout/hList1"/>
    <dgm:cxn modelId="{E23D9A23-FEF7-4424-AAF7-9E081B7A84BD}" type="presParOf" srcId="{862A8BCB-788C-4DC3-9B8E-52A37002C4C0}" destId="{264788F2-6C19-4813-92D0-0ECCD9F1A5B0}" srcOrd="4" destOrd="0" presId="urn:microsoft.com/office/officeart/2005/8/layout/hList1"/>
    <dgm:cxn modelId="{3C16D01D-E61A-4B41-9421-16C4741C5658}" type="presParOf" srcId="{264788F2-6C19-4813-92D0-0ECCD9F1A5B0}" destId="{22E07073-BA51-4CFA-A8BC-24A582BCEDE2}" srcOrd="0" destOrd="0" presId="urn:microsoft.com/office/officeart/2005/8/layout/hList1"/>
    <dgm:cxn modelId="{90334AA6-A004-45A1-AD49-76411E8115C2}" type="presParOf" srcId="{264788F2-6C19-4813-92D0-0ECCD9F1A5B0}" destId="{0CFA788D-C0FD-4858-9EE0-A85A78B7F26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5585D8A-B212-4CE1-A81B-5EFC1B3E4EE1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3F1139D-EE33-4B0E-9B70-AAAF8C567B09}">
      <dgm:prSet phldrT="[Текст]" custT="1"/>
      <dgm:spPr/>
      <dgm:t>
        <a:bodyPr/>
        <a:lstStyle/>
        <a:p>
          <a:r>
            <a:rPr lang="ru-RU" sz="1800" dirty="0">
              <a:solidFill>
                <a:srgbClr val="002060"/>
              </a:solidFill>
            </a:rPr>
            <a:t>Социальный заказ</a:t>
          </a:r>
        </a:p>
      </dgm:t>
    </dgm:pt>
    <dgm:pt modelId="{7D29826E-8273-4C34-84D4-7B44FE4B8A69}" type="parTrans" cxnId="{3D8344A3-7C79-4AC8-9166-39703CC9E2EA}">
      <dgm:prSet/>
      <dgm:spPr/>
      <dgm:t>
        <a:bodyPr/>
        <a:lstStyle/>
        <a:p>
          <a:endParaRPr lang="ru-RU"/>
        </a:p>
      </dgm:t>
    </dgm:pt>
    <dgm:pt modelId="{DCF8A999-9649-41E8-A319-64B114375964}" type="sibTrans" cxnId="{3D8344A3-7C79-4AC8-9166-39703CC9E2EA}">
      <dgm:prSet/>
      <dgm:spPr/>
      <dgm:t>
        <a:bodyPr/>
        <a:lstStyle/>
        <a:p>
          <a:endParaRPr lang="ru-RU"/>
        </a:p>
      </dgm:t>
    </dgm:pt>
    <dgm:pt modelId="{F5C80FEE-63D5-4011-86D9-0A998AF3D369}">
      <dgm:prSet phldrT="[Текст]" custT="1"/>
      <dgm:spPr/>
      <dgm:t>
        <a:bodyPr/>
        <a:lstStyle/>
        <a:p>
          <a:r>
            <a:rPr lang="ru-RU" sz="1800" dirty="0">
              <a:solidFill>
                <a:srgbClr val="002060"/>
              </a:solidFill>
            </a:rPr>
            <a:t>Потребности, мотивация</a:t>
          </a:r>
        </a:p>
      </dgm:t>
    </dgm:pt>
    <dgm:pt modelId="{9E04F3DF-A364-4744-8469-3EC85B745D49}" type="parTrans" cxnId="{9F9CA902-46C2-4A85-853B-59AF2F20C801}">
      <dgm:prSet/>
      <dgm:spPr/>
      <dgm:t>
        <a:bodyPr/>
        <a:lstStyle/>
        <a:p>
          <a:endParaRPr lang="ru-RU"/>
        </a:p>
      </dgm:t>
    </dgm:pt>
    <dgm:pt modelId="{FDBEE743-99DE-4011-AEA6-627E6FD9F142}" type="sibTrans" cxnId="{9F9CA902-46C2-4A85-853B-59AF2F20C801}">
      <dgm:prSet/>
      <dgm:spPr/>
      <dgm:t>
        <a:bodyPr/>
        <a:lstStyle/>
        <a:p>
          <a:endParaRPr lang="ru-RU"/>
        </a:p>
      </dgm:t>
    </dgm:pt>
    <dgm:pt modelId="{E679039E-CB3B-445D-838C-3347F501DDD3}">
      <dgm:prSet phldrT="[Текст]" custT="1"/>
      <dgm:spPr/>
      <dgm:t>
        <a:bodyPr/>
        <a:lstStyle/>
        <a:p>
          <a:r>
            <a:rPr lang="ru-RU" sz="1800" dirty="0">
              <a:solidFill>
                <a:srgbClr val="002060"/>
              </a:solidFill>
            </a:rPr>
            <a:t>Компоненты ТВС</a:t>
          </a:r>
        </a:p>
      </dgm:t>
    </dgm:pt>
    <dgm:pt modelId="{8D661175-290D-4A68-8DC3-E91434FC6BF3}" type="parTrans" cxnId="{50004687-AE7D-49FE-A9CF-A00D7FD320B0}">
      <dgm:prSet/>
      <dgm:spPr/>
      <dgm:t>
        <a:bodyPr/>
        <a:lstStyle/>
        <a:p>
          <a:endParaRPr lang="ru-RU"/>
        </a:p>
      </dgm:t>
    </dgm:pt>
    <dgm:pt modelId="{2FBEE7D5-4F57-4112-9C55-3B3EE1BDB805}" type="sibTrans" cxnId="{50004687-AE7D-49FE-A9CF-A00D7FD320B0}">
      <dgm:prSet/>
      <dgm:spPr/>
      <dgm:t>
        <a:bodyPr/>
        <a:lstStyle/>
        <a:p>
          <a:endParaRPr lang="ru-RU"/>
        </a:p>
      </dgm:t>
    </dgm:pt>
    <dgm:pt modelId="{4872295C-34FE-4681-BB2B-C2F7D9931C8A}">
      <dgm:prSet phldrT="[Текст]" custT="1"/>
      <dgm:spPr/>
      <dgm:t>
        <a:bodyPr/>
        <a:lstStyle/>
        <a:p>
          <a:pPr algn="ctr"/>
          <a:r>
            <a:rPr lang="ru-RU" sz="1800" dirty="0">
              <a:solidFill>
                <a:srgbClr val="002060"/>
              </a:solidFill>
            </a:rPr>
            <a:t>Уровни </a:t>
          </a:r>
          <a:r>
            <a:rPr lang="ru-RU" sz="1800" dirty="0" err="1">
              <a:solidFill>
                <a:srgbClr val="002060"/>
              </a:solidFill>
            </a:rPr>
            <a:t>сформированности</a:t>
          </a:r>
          <a:r>
            <a:rPr lang="ru-RU" sz="1800" dirty="0">
              <a:solidFill>
                <a:srgbClr val="002060"/>
              </a:solidFill>
            </a:rPr>
            <a:t> ТВС</a:t>
          </a:r>
        </a:p>
      </dgm:t>
    </dgm:pt>
    <dgm:pt modelId="{20613B98-59FA-4663-A6C4-326009D80E3D}" type="parTrans" cxnId="{9999137A-C136-410D-8EDF-332ABE20141B}">
      <dgm:prSet/>
      <dgm:spPr/>
      <dgm:t>
        <a:bodyPr/>
        <a:lstStyle/>
        <a:p>
          <a:endParaRPr lang="ru-RU"/>
        </a:p>
      </dgm:t>
    </dgm:pt>
    <dgm:pt modelId="{DA2CE0C1-9B81-44D4-AFCA-CC6F033E4775}" type="sibTrans" cxnId="{9999137A-C136-410D-8EDF-332ABE20141B}">
      <dgm:prSet/>
      <dgm:spPr/>
      <dgm:t>
        <a:bodyPr/>
        <a:lstStyle/>
        <a:p>
          <a:endParaRPr lang="ru-RU"/>
        </a:p>
      </dgm:t>
    </dgm:pt>
    <dgm:pt modelId="{2816A916-AC2B-4517-A028-CC2878F21C42}">
      <dgm:prSet phldrT="[Текст]" custT="1"/>
      <dgm:spPr/>
      <dgm:t>
        <a:bodyPr/>
        <a:lstStyle/>
        <a:p>
          <a:pPr algn="ctr"/>
          <a:r>
            <a:rPr lang="ru-RU" sz="1800" dirty="0">
              <a:solidFill>
                <a:srgbClr val="002060"/>
              </a:solidFill>
            </a:rPr>
            <a:t>Творческая самореализация обучающихся и педагогов</a:t>
          </a:r>
        </a:p>
      </dgm:t>
    </dgm:pt>
    <dgm:pt modelId="{55AFDBFF-C290-4040-AD2B-09A9DF50A195}" type="parTrans" cxnId="{0823158F-E40A-47ED-9F72-EF90D79EAA63}">
      <dgm:prSet/>
      <dgm:spPr/>
      <dgm:t>
        <a:bodyPr/>
        <a:lstStyle/>
        <a:p>
          <a:endParaRPr lang="ru-RU"/>
        </a:p>
      </dgm:t>
    </dgm:pt>
    <dgm:pt modelId="{7E5DB1D7-6E26-401A-8F53-3740C91D88E0}" type="sibTrans" cxnId="{0823158F-E40A-47ED-9F72-EF90D79EAA63}">
      <dgm:prSet/>
      <dgm:spPr/>
      <dgm:t>
        <a:bodyPr/>
        <a:lstStyle/>
        <a:p>
          <a:endParaRPr lang="ru-RU"/>
        </a:p>
      </dgm:t>
    </dgm:pt>
    <dgm:pt modelId="{D35DA029-2EAB-4ECC-A888-F4D600BA8556}" type="pres">
      <dgm:prSet presAssocID="{A5585D8A-B212-4CE1-A81B-5EFC1B3E4EE1}" presName="arrowDiagram" presStyleCnt="0">
        <dgm:presLayoutVars>
          <dgm:chMax val="5"/>
          <dgm:dir/>
          <dgm:resizeHandles val="exact"/>
        </dgm:presLayoutVars>
      </dgm:prSet>
      <dgm:spPr/>
    </dgm:pt>
    <dgm:pt modelId="{713FC338-F034-4C6B-93DC-08B46C36DE31}" type="pres">
      <dgm:prSet presAssocID="{A5585D8A-B212-4CE1-A81B-5EFC1B3E4EE1}" presName="arrow" presStyleLbl="bgShp" presStyleIdx="0" presStyleCnt="1" custAng="20976664" custScaleX="71356" custScaleY="83766" custLinFactNeighborX="-10492" custLinFactNeighborY="0"/>
      <dgm:spPr/>
    </dgm:pt>
    <dgm:pt modelId="{5D8742F3-230D-4655-B1F6-08CC71EB967B}" type="pres">
      <dgm:prSet presAssocID="{A5585D8A-B212-4CE1-A81B-5EFC1B3E4EE1}" presName="arrowDiagram5" presStyleCnt="0"/>
      <dgm:spPr/>
    </dgm:pt>
    <dgm:pt modelId="{D75DB9DC-314D-4DC4-BF11-0FAA91FBB4E1}" type="pres">
      <dgm:prSet presAssocID="{93F1139D-EE33-4B0E-9B70-AAAF8C567B09}" presName="bullet5a" presStyleLbl="node1" presStyleIdx="0" presStyleCnt="5" custLinFactX="200000" custLinFactY="100000" custLinFactNeighborX="218582" custLinFactNeighborY="196300"/>
      <dgm:spPr/>
    </dgm:pt>
    <dgm:pt modelId="{0243AD47-8BC4-40D2-9C6A-9C7D1C49BF66}" type="pres">
      <dgm:prSet presAssocID="{93F1139D-EE33-4B0E-9B70-AAAF8C567B09}" presName="textBox5a" presStyleLbl="revTx" presStyleIdx="0" presStyleCnt="5" custScaleX="192600" custScaleY="20821" custLinFactNeighborX="88355" custLinFactNeighborY="34906">
        <dgm:presLayoutVars>
          <dgm:bulletEnabled val="1"/>
        </dgm:presLayoutVars>
      </dgm:prSet>
      <dgm:spPr/>
    </dgm:pt>
    <dgm:pt modelId="{B01E9A97-A4BA-4910-AA88-1B8982C6F1E3}" type="pres">
      <dgm:prSet presAssocID="{F5C80FEE-63D5-4011-86D9-0A998AF3D369}" presName="bullet5b" presStyleLbl="node1" presStyleIdx="1" presStyleCnt="5" custLinFactY="100000" custLinFactNeighborX="60096" custLinFactNeighborY="128365"/>
      <dgm:spPr/>
    </dgm:pt>
    <dgm:pt modelId="{A1DA5BA0-7C30-4A54-9A59-35FB161414BE}" type="pres">
      <dgm:prSet presAssocID="{F5C80FEE-63D5-4011-86D9-0A998AF3D369}" presName="textBox5b" presStyleLbl="revTx" presStyleIdx="1" presStyleCnt="5" custScaleX="219908" custScaleY="21153" custLinFactNeighborX="41705" custLinFactNeighborY="2891">
        <dgm:presLayoutVars>
          <dgm:bulletEnabled val="1"/>
        </dgm:presLayoutVars>
      </dgm:prSet>
      <dgm:spPr/>
    </dgm:pt>
    <dgm:pt modelId="{943504DE-046D-4F6B-A954-917F08EA4BE2}" type="pres">
      <dgm:prSet presAssocID="{E679039E-CB3B-445D-838C-3347F501DDD3}" presName="bullet5c" presStyleLbl="node1" presStyleIdx="2" presStyleCnt="5" custLinFactX="-10427" custLinFactY="35216" custLinFactNeighborX="-100000" custLinFactNeighborY="100000"/>
      <dgm:spPr/>
    </dgm:pt>
    <dgm:pt modelId="{84E50F1C-5422-4BCF-B1E3-D4C0AEB7D571}" type="pres">
      <dgm:prSet presAssocID="{E679039E-CB3B-445D-838C-3347F501DDD3}" presName="textBox5c" presStyleLbl="revTx" presStyleIdx="2" presStyleCnt="5" custScaleX="131921" custScaleY="13499" custLinFactNeighborX="-88556" custLinFactNeighborY="-66828">
        <dgm:presLayoutVars>
          <dgm:bulletEnabled val="1"/>
        </dgm:presLayoutVars>
      </dgm:prSet>
      <dgm:spPr/>
    </dgm:pt>
    <dgm:pt modelId="{DB9BAC62-D75F-45D2-8A6E-3DA62DCC0422}" type="pres">
      <dgm:prSet presAssocID="{4872295C-34FE-4681-BB2B-C2F7D9931C8A}" presName="bullet5d" presStyleLbl="node1" presStyleIdx="3" presStyleCnt="5" custLinFactX="-100000" custLinFactNeighborX="-109368" custLinFactNeighborY="66299"/>
      <dgm:spPr/>
    </dgm:pt>
    <dgm:pt modelId="{BB80B484-B7DB-47C9-B105-90871201F8AF}" type="pres">
      <dgm:prSet presAssocID="{4872295C-34FE-4681-BB2B-C2F7D9931C8A}" presName="textBox5d" presStyleLbl="revTx" presStyleIdx="3" presStyleCnt="5" custScaleX="252807" custScaleY="11426" custLinFactX="-42789" custLinFactNeighborX="-100000" custLinFactNeighborY="-74398">
        <dgm:presLayoutVars>
          <dgm:bulletEnabled val="1"/>
        </dgm:presLayoutVars>
      </dgm:prSet>
      <dgm:spPr/>
    </dgm:pt>
    <dgm:pt modelId="{A8AEC075-DA55-41AC-BD9E-8F502F166E91}" type="pres">
      <dgm:prSet presAssocID="{2816A916-AC2B-4517-A028-CC2878F21C42}" presName="bullet5e" presStyleLbl="node1" presStyleIdx="4" presStyleCnt="5" custLinFactX="-100000" custLinFactNeighborX="-112139" custLinFactNeighborY="-6158"/>
      <dgm:spPr/>
    </dgm:pt>
    <dgm:pt modelId="{994BDE7F-3190-47B7-B97B-C0592A35B008}" type="pres">
      <dgm:prSet presAssocID="{2816A916-AC2B-4517-A028-CC2878F21C42}" presName="textBox5e" presStyleLbl="revTx" presStyleIdx="4" presStyleCnt="5" custScaleX="219472" custScaleY="12220" custLinFactX="-100000" custLinFactNeighborX="-111342" custLinFactNeighborY="170">
        <dgm:presLayoutVars>
          <dgm:bulletEnabled val="1"/>
        </dgm:presLayoutVars>
      </dgm:prSet>
      <dgm:spPr/>
    </dgm:pt>
  </dgm:ptLst>
  <dgm:cxnLst>
    <dgm:cxn modelId="{9F9CA902-46C2-4A85-853B-59AF2F20C801}" srcId="{A5585D8A-B212-4CE1-A81B-5EFC1B3E4EE1}" destId="{F5C80FEE-63D5-4011-86D9-0A998AF3D369}" srcOrd="1" destOrd="0" parTransId="{9E04F3DF-A364-4744-8469-3EC85B745D49}" sibTransId="{FDBEE743-99DE-4011-AEA6-627E6FD9F142}"/>
    <dgm:cxn modelId="{E8E98D1D-EB5E-4DC8-BB2B-DDD2A507ED2E}" type="presOf" srcId="{F5C80FEE-63D5-4011-86D9-0A998AF3D369}" destId="{A1DA5BA0-7C30-4A54-9A59-35FB161414BE}" srcOrd="0" destOrd="0" presId="urn:microsoft.com/office/officeart/2005/8/layout/arrow2"/>
    <dgm:cxn modelId="{9DBD922F-9B89-4A49-8308-5FA1377D1AC0}" type="presOf" srcId="{4872295C-34FE-4681-BB2B-C2F7D9931C8A}" destId="{BB80B484-B7DB-47C9-B105-90871201F8AF}" srcOrd="0" destOrd="0" presId="urn:microsoft.com/office/officeart/2005/8/layout/arrow2"/>
    <dgm:cxn modelId="{78B2F440-53CA-419B-AED9-2C784DDBA561}" type="presOf" srcId="{93F1139D-EE33-4B0E-9B70-AAAF8C567B09}" destId="{0243AD47-8BC4-40D2-9C6A-9C7D1C49BF66}" srcOrd="0" destOrd="0" presId="urn:microsoft.com/office/officeart/2005/8/layout/arrow2"/>
    <dgm:cxn modelId="{AF2A824F-52BF-4757-B714-9514D0DC639F}" type="presOf" srcId="{2816A916-AC2B-4517-A028-CC2878F21C42}" destId="{994BDE7F-3190-47B7-B97B-C0592A35B008}" srcOrd="0" destOrd="0" presId="urn:microsoft.com/office/officeart/2005/8/layout/arrow2"/>
    <dgm:cxn modelId="{9999137A-C136-410D-8EDF-332ABE20141B}" srcId="{A5585D8A-B212-4CE1-A81B-5EFC1B3E4EE1}" destId="{4872295C-34FE-4681-BB2B-C2F7D9931C8A}" srcOrd="3" destOrd="0" parTransId="{20613B98-59FA-4663-A6C4-326009D80E3D}" sibTransId="{DA2CE0C1-9B81-44D4-AFCA-CC6F033E4775}"/>
    <dgm:cxn modelId="{50004687-AE7D-49FE-A9CF-A00D7FD320B0}" srcId="{A5585D8A-B212-4CE1-A81B-5EFC1B3E4EE1}" destId="{E679039E-CB3B-445D-838C-3347F501DDD3}" srcOrd="2" destOrd="0" parTransId="{8D661175-290D-4A68-8DC3-E91434FC6BF3}" sibTransId="{2FBEE7D5-4F57-4112-9C55-3B3EE1BDB805}"/>
    <dgm:cxn modelId="{0823158F-E40A-47ED-9F72-EF90D79EAA63}" srcId="{A5585D8A-B212-4CE1-A81B-5EFC1B3E4EE1}" destId="{2816A916-AC2B-4517-A028-CC2878F21C42}" srcOrd="4" destOrd="0" parTransId="{55AFDBFF-C290-4040-AD2B-09A9DF50A195}" sibTransId="{7E5DB1D7-6E26-401A-8F53-3740C91D88E0}"/>
    <dgm:cxn modelId="{3D8344A3-7C79-4AC8-9166-39703CC9E2EA}" srcId="{A5585D8A-B212-4CE1-A81B-5EFC1B3E4EE1}" destId="{93F1139D-EE33-4B0E-9B70-AAAF8C567B09}" srcOrd="0" destOrd="0" parTransId="{7D29826E-8273-4C34-84D4-7B44FE4B8A69}" sibTransId="{DCF8A999-9649-41E8-A319-64B114375964}"/>
    <dgm:cxn modelId="{5F7036A4-3216-41C3-8AD4-81DC56286AEC}" type="presOf" srcId="{E679039E-CB3B-445D-838C-3347F501DDD3}" destId="{84E50F1C-5422-4BCF-B1E3-D4C0AEB7D571}" srcOrd="0" destOrd="0" presId="urn:microsoft.com/office/officeart/2005/8/layout/arrow2"/>
    <dgm:cxn modelId="{A7CD16C1-014E-40DE-BC1B-CA19D6589E9F}" type="presOf" srcId="{A5585D8A-B212-4CE1-A81B-5EFC1B3E4EE1}" destId="{D35DA029-2EAB-4ECC-A888-F4D600BA8556}" srcOrd="0" destOrd="0" presId="urn:microsoft.com/office/officeart/2005/8/layout/arrow2"/>
    <dgm:cxn modelId="{5BF42510-CB54-4CF4-AD6D-D9AA7CB39206}" type="presParOf" srcId="{D35DA029-2EAB-4ECC-A888-F4D600BA8556}" destId="{713FC338-F034-4C6B-93DC-08B46C36DE31}" srcOrd="0" destOrd="0" presId="urn:microsoft.com/office/officeart/2005/8/layout/arrow2"/>
    <dgm:cxn modelId="{24FA142E-DB9E-4A80-AF94-F7D480DFB18F}" type="presParOf" srcId="{D35DA029-2EAB-4ECC-A888-F4D600BA8556}" destId="{5D8742F3-230D-4655-B1F6-08CC71EB967B}" srcOrd="1" destOrd="0" presId="urn:microsoft.com/office/officeart/2005/8/layout/arrow2"/>
    <dgm:cxn modelId="{D46AFEB7-9108-44FA-8CB5-A8023A4AD3C1}" type="presParOf" srcId="{5D8742F3-230D-4655-B1F6-08CC71EB967B}" destId="{D75DB9DC-314D-4DC4-BF11-0FAA91FBB4E1}" srcOrd="0" destOrd="0" presId="urn:microsoft.com/office/officeart/2005/8/layout/arrow2"/>
    <dgm:cxn modelId="{FC0EA30B-7D63-43FD-9817-1F961AD92282}" type="presParOf" srcId="{5D8742F3-230D-4655-B1F6-08CC71EB967B}" destId="{0243AD47-8BC4-40D2-9C6A-9C7D1C49BF66}" srcOrd="1" destOrd="0" presId="urn:microsoft.com/office/officeart/2005/8/layout/arrow2"/>
    <dgm:cxn modelId="{042820F6-32D6-4526-8AE4-DA0C8866EAE8}" type="presParOf" srcId="{5D8742F3-230D-4655-B1F6-08CC71EB967B}" destId="{B01E9A97-A4BA-4910-AA88-1B8982C6F1E3}" srcOrd="2" destOrd="0" presId="urn:microsoft.com/office/officeart/2005/8/layout/arrow2"/>
    <dgm:cxn modelId="{7BE9AC0D-6248-4F15-9BB1-68DBB21D175E}" type="presParOf" srcId="{5D8742F3-230D-4655-B1F6-08CC71EB967B}" destId="{A1DA5BA0-7C30-4A54-9A59-35FB161414BE}" srcOrd="3" destOrd="0" presId="urn:microsoft.com/office/officeart/2005/8/layout/arrow2"/>
    <dgm:cxn modelId="{AF640525-1020-408F-B2DD-85AF633EAF60}" type="presParOf" srcId="{5D8742F3-230D-4655-B1F6-08CC71EB967B}" destId="{943504DE-046D-4F6B-A954-917F08EA4BE2}" srcOrd="4" destOrd="0" presId="urn:microsoft.com/office/officeart/2005/8/layout/arrow2"/>
    <dgm:cxn modelId="{F0250756-63A0-4365-9A22-EBEAD9C94AC0}" type="presParOf" srcId="{5D8742F3-230D-4655-B1F6-08CC71EB967B}" destId="{84E50F1C-5422-4BCF-B1E3-D4C0AEB7D571}" srcOrd="5" destOrd="0" presId="urn:microsoft.com/office/officeart/2005/8/layout/arrow2"/>
    <dgm:cxn modelId="{316A1969-A2B3-4795-8110-6CF5D4A84E96}" type="presParOf" srcId="{5D8742F3-230D-4655-B1F6-08CC71EB967B}" destId="{DB9BAC62-D75F-45D2-8A6E-3DA62DCC0422}" srcOrd="6" destOrd="0" presId="urn:microsoft.com/office/officeart/2005/8/layout/arrow2"/>
    <dgm:cxn modelId="{F555C9FF-9C48-408E-BF64-BE3693D2EC06}" type="presParOf" srcId="{5D8742F3-230D-4655-B1F6-08CC71EB967B}" destId="{BB80B484-B7DB-47C9-B105-90871201F8AF}" srcOrd="7" destOrd="0" presId="urn:microsoft.com/office/officeart/2005/8/layout/arrow2"/>
    <dgm:cxn modelId="{F4C63263-F471-4AAC-BE12-404DE88E554D}" type="presParOf" srcId="{5D8742F3-230D-4655-B1F6-08CC71EB967B}" destId="{A8AEC075-DA55-41AC-BD9E-8F502F166E91}" srcOrd="8" destOrd="0" presId="urn:microsoft.com/office/officeart/2005/8/layout/arrow2"/>
    <dgm:cxn modelId="{B74D975A-8DAC-4779-BF6C-4B92AECB0C7A}" type="presParOf" srcId="{5D8742F3-230D-4655-B1F6-08CC71EB967B}" destId="{994BDE7F-3190-47B7-B97B-C0592A35B008}" srcOrd="9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A5F7710-1ABC-43EC-B9F3-C96F06DEC234}" type="doc">
      <dgm:prSet loTypeId="urn:microsoft.com/office/officeart/2009/3/layout/FramedTextPicture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75F64A4-6492-4A21-A51D-9586865EB5FE}">
      <dgm:prSet phldrT="[Текст]" custT="1"/>
      <dgm:spPr/>
      <dgm:t>
        <a:bodyPr/>
        <a:lstStyle/>
        <a:p>
          <a:r>
            <a:rPr lang="ru-RU" sz="2000" dirty="0">
              <a:solidFill>
                <a:srgbClr val="002060"/>
              </a:solidFill>
            </a:rPr>
            <a:t>формирование творческой воспитывающей среды в МБУДО ДЮЦ, способствующей формированию творческой, гармонично развитой, социально адаптированной и социально ответственной личности ребенка</a:t>
          </a:r>
        </a:p>
      </dgm:t>
    </dgm:pt>
    <dgm:pt modelId="{A2AC7843-CBAB-43A5-9D80-8176F83CE565}" type="parTrans" cxnId="{46747E26-663B-429C-BAD3-A45A608B838F}">
      <dgm:prSet/>
      <dgm:spPr/>
      <dgm:t>
        <a:bodyPr/>
        <a:lstStyle/>
        <a:p>
          <a:endParaRPr lang="ru-RU"/>
        </a:p>
      </dgm:t>
    </dgm:pt>
    <dgm:pt modelId="{CAB1FBDC-839E-447B-8764-E2C7DB43BFB2}" type="sibTrans" cxnId="{46747E26-663B-429C-BAD3-A45A608B838F}">
      <dgm:prSet/>
      <dgm:spPr/>
      <dgm:t>
        <a:bodyPr/>
        <a:lstStyle/>
        <a:p>
          <a:endParaRPr lang="ru-RU"/>
        </a:p>
      </dgm:t>
    </dgm:pt>
    <dgm:pt modelId="{58B464F1-6BE1-458A-82ED-58591E3D2F08}" type="pres">
      <dgm:prSet presAssocID="{EA5F7710-1ABC-43EC-B9F3-C96F06DEC234}" presName="Name0" presStyleCnt="0">
        <dgm:presLayoutVars>
          <dgm:chMax/>
          <dgm:chPref/>
          <dgm:dir/>
        </dgm:presLayoutVars>
      </dgm:prSet>
      <dgm:spPr/>
    </dgm:pt>
    <dgm:pt modelId="{325D2240-9D89-4774-9771-589530B5E035}" type="pres">
      <dgm:prSet presAssocID="{775F64A4-6492-4A21-A51D-9586865EB5FE}" presName="composite" presStyleCnt="0">
        <dgm:presLayoutVars>
          <dgm:chMax/>
          <dgm:chPref/>
        </dgm:presLayoutVars>
      </dgm:prSet>
      <dgm:spPr/>
    </dgm:pt>
    <dgm:pt modelId="{27708D25-1B19-4BD0-B7E5-0A1D352B0587}" type="pres">
      <dgm:prSet presAssocID="{775F64A4-6492-4A21-A51D-9586865EB5FE}" presName="Image" presStyleLbl="bgImgPlace1" presStyleIdx="0" presStyleCnt="1" custScaleX="136706" custScaleY="138280" custLinFactX="23977" custLinFactY="22995" custLinFactNeighborX="100000" custLinFactNeighborY="100000"/>
      <dgm:spPr/>
    </dgm:pt>
    <dgm:pt modelId="{A93A87D9-89E2-42F6-BC5E-150AC377F7D9}" type="pres">
      <dgm:prSet presAssocID="{775F64A4-6492-4A21-A51D-9586865EB5FE}" presName="ParentText" presStyleLbl="revTx" presStyleIdx="0" presStyleCnt="1" custLinFactNeighborX="-831" custLinFactNeighborY="1457">
        <dgm:presLayoutVars>
          <dgm:chMax val="0"/>
          <dgm:chPref val="0"/>
          <dgm:bulletEnabled val="1"/>
        </dgm:presLayoutVars>
      </dgm:prSet>
      <dgm:spPr/>
    </dgm:pt>
    <dgm:pt modelId="{41A3AD4D-D9FC-4AEB-802A-6868DA8172AF}" type="pres">
      <dgm:prSet presAssocID="{775F64A4-6492-4A21-A51D-9586865EB5FE}" presName="tlFrame" presStyleLbl="node1" presStyleIdx="0" presStyleCnt="4"/>
      <dgm:spPr/>
    </dgm:pt>
    <dgm:pt modelId="{F0ADBC0C-6522-42A2-BDF1-A27C6E4D11D2}" type="pres">
      <dgm:prSet presAssocID="{775F64A4-6492-4A21-A51D-9586865EB5FE}" presName="trFrame" presStyleLbl="node1" presStyleIdx="1" presStyleCnt="4"/>
      <dgm:spPr/>
    </dgm:pt>
    <dgm:pt modelId="{A48A59DC-5C2E-4EB7-B619-8686EB26C367}" type="pres">
      <dgm:prSet presAssocID="{775F64A4-6492-4A21-A51D-9586865EB5FE}" presName="blFrame" presStyleLbl="node1" presStyleIdx="2" presStyleCnt="4"/>
      <dgm:spPr/>
    </dgm:pt>
    <dgm:pt modelId="{EB0EDD19-53A8-4C28-8C1A-B797BA9912C4}" type="pres">
      <dgm:prSet presAssocID="{775F64A4-6492-4A21-A51D-9586865EB5FE}" presName="brFrame" presStyleLbl="node1" presStyleIdx="3" presStyleCnt="4"/>
      <dgm:spPr/>
    </dgm:pt>
  </dgm:ptLst>
  <dgm:cxnLst>
    <dgm:cxn modelId="{46747E26-663B-429C-BAD3-A45A608B838F}" srcId="{EA5F7710-1ABC-43EC-B9F3-C96F06DEC234}" destId="{775F64A4-6492-4A21-A51D-9586865EB5FE}" srcOrd="0" destOrd="0" parTransId="{A2AC7843-CBAB-43A5-9D80-8176F83CE565}" sibTransId="{CAB1FBDC-839E-447B-8764-E2C7DB43BFB2}"/>
    <dgm:cxn modelId="{03157470-1F3E-4452-B260-150470219F70}" type="presOf" srcId="{775F64A4-6492-4A21-A51D-9586865EB5FE}" destId="{A93A87D9-89E2-42F6-BC5E-150AC377F7D9}" srcOrd="0" destOrd="0" presId="urn:microsoft.com/office/officeart/2009/3/layout/FramedTextPicture"/>
    <dgm:cxn modelId="{1E992E7A-7F8F-4D15-9EFD-BF1D7D0C0A8D}" type="presOf" srcId="{EA5F7710-1ABC-43EC-B9F3-C96F06DEC234}" destId="{58B464F1-6BE1-458A-82ED-58591E3D2F08}" srcOrd="0" destOrd="0" presId="urn:microsoft.com/office/officeart/2009/3/layout/FramedTextPicture"/>
    <dgm:cxn modelId="{983947E9-41CA-4C7E-AD52-649163749234}" type="presParOf" srcId="{58B464F1-6BE1-458A-82ED-58591E3D2F08}" destId="{325D2240-9D89-4774-9771-589530B5E035}" srcOrd="0" destOrd="0" presId="urn:microsoft.com/office/officeart/2009/3/layout/FramedTextPicture"/>
    <dgm:cxn modelId="{6F27B864-9458-408A-B15D-1B29492694EA}" type="presParOf" srcId="{325D2240-9D89-4774-9771-589530B5E035}" destId="{27708D25-1B19-4BD0-B7E5-0A1D352B0587}" srcOrd="0" destOrd="0" presId="urn:microsoft.com/office/officeart/2009/3/layout/FramedTextPicture"/>
    <dgm:cxn modelId="{B7D17F51-CF26-4C10-ABE5-F311E2FF71F3}" type="presParOf" srcId="{325D2240-9D89-4774-9771-589530B5E035}" destId="{A93A87D9-89E2-42F6-BC5E-150AC377F7D9}" srcOrd="1" destOrd="0" presId="urn:microsoft.com/office/officeart/2009/3/layout/FramedTextPicture"/>
    <dgm:cxn modelId="{0EB77AEA-860A-4FFF-B669-D3389FEF21D9}" type="presParOf" srcId="{325D2240-9D89-4774-9771-589530B5E035}" destId="{41A3AD4D-D9FC-4AEB-802A-6868DA8172AF}" srcOrd="2" destOrd="0" presId="urn:microsoft.com/office/officeart/2009/3/layout/FramedTextPicture"/>
    <dgm:cxn modelId="{A01AB9B1-7971-4093-8CF7-BE68A0A4F8B7}" type="presParOf" srcId="{325D2240-9D89-4774-9771-589530B5E035}" destId="{F0ADBC0C-6522-42A2-BDF1-A27C6E4D11D2}" srcOrd="3" destOrd="0" presId="urn:microsoft.com/office/officeart/2009/3/layout/FramedTextPicture"/>
    <dgm:cxn modelId="{4B43DDA2-40A6-47FF-9B1E-E2B9181981B6}" type="presParOf" srcId="{325D2240-9D89-4774-9771-589530B5E035}" destId="{A48A59DC-5C2E-4EB7-B619-8686EB26C367}" srcOrd="4" destOrd="0" presId="urn:microsoft.com/office/officeart/2009/3/layout/FramedTextPicture"/>
    <dgm:cxn modelId="{5D3E7E13-A749-4F98-BD62-96576F70D0FB}" type="presParOf" srcId="{325D2240-9D89-4774-9771-589530B5E035}" destId="{EB0EDD19-53A8-4C28-8C1A-B797BA9912C4}" srcOrd="5" destOrd="0" presId="urn:microsoft.com/office/officeart/2009/3/layout/FramedTextPicture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2D3EBC4-E68A-4C28-800F-BC4583DDF3DD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D61EDEF-7C44-4697-8BA6-892A97A12EA7}">
      <dgm:prSet phldrT="[Текст]"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ru-RU" sz="1800" b="1" dirty="0">
              <a:solidFill>
                <a:srgbClr val="C00000"/>
              </a:solidFill>
            </a:rPr>
            <a:t>содержательно-методический компонент</a:t>
          </a:r>
        </a:p>
      </dgm:t>
    </dgm:pt>
    <dgm:pt modelId="{8A0DEE1D-7278-4153-AD07-9B8CB8275B34}" type="parTrans" cxnId="{38F360D3-76E2-42F1-B30C-A52789129D08}">
      <dgm:prSet/>
      <dgm:spPr/>
      <dgm:t>
        <a:bodyPr/>
        <a:lstStyle/>
        <a:p>
          <a:endParaRPr lang="ru-RU"/>
        </a:p>
      </dgm:t>
    </dgm:pt>
    <dgm:pt modelId="{B3D09BD5-B650-4239-BDAB-9F18F6B3C6A1}" type="sibTrans" cxnId="{38F360D3-76E2-42F1-B30C-A52789129D08}">
      <dgm:prSet/>
      <dgm:spPr/>
      <dgm:t>
        <a:bodyPr/>
        <a:lstStyle/>
        <a:p>
          <a:endParaRPr lang="ru-RU"/>
        </a:p>
      </dgm:t>
    </dgm:pt>
    <dgm:pt modelId="{C0CDE368-405B-46F7-B247-10C7913D2758}">
      <dgm:prSet phldrT="[Текст]"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1400" dirty="0"/>
            <a:t>разработка программ, сопровождающего методического материала</a:t>
          </a:r>
        </a:p>
      </dgm:t>
    </dgm:pt>
    <dgm:pt modelId="{8AE9D7AA-2A0A-444D-B2A1-8FC5C9812988}" type="parTrans" cxnId="{151A81E6-2D7F-434E-90D8-3EAC4548691E}">
      <dgm:prSet/>
      <dgm:spPr/>
      <dgm:t>
        <a:bodyPr/>
        <a:lstStyle/>
        <a:p>
          <a:endParaRPr lang="ru-RU"/>
        </a:p>
      </dgm:t>
    </dgm:pt>
    <dgm:pt modelId="{FF45AF93-F82F-44FE-A959-16359D022362}" type="sibTrans" cxnId="{151A81E6-2D7F-434E-90D8-3EAC4548691E}">
      <dgm:prSet/>
      <dgm:spPr/>
      <dgm:t>
        <a:bodyPr/>
        <a:lstStyle/>
        <a:p>
          <a:endParaRPr lang="ru-RU"/>
        </a:p>
      </dgm:t>
    </dgm:pt>
    <dgm:pt modelId="{3C20068E-C11A-4058-B6A6-25E15C0B6687}">
      <dgm:prSet phldrT="[Текст]"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pPr algn="ctr"/>
          <a:r>
            <a:rPr lang="ru-RU" sz="1800" b="1" dirty="0">
              <a:solidFill>
                <a:srgbClr val="C00000"/>
              </a:solidFill>
            </a:rPr>
            <a:t>пространственно-предметный компонент</a:t>
          </a:r>
        </a:p>
      </dgm:t>
    </dgm:pt>
    <dgm:pt modelId="{DE62C04F-4A6E-432B-8CE6-C4E0FEC51509}" type="parTrans" cxnId="{14827437-525D-4BAC-8177-9CF568095811}">
      <dgm:prSet/>
      <dgm:spPr/>
      <dgm:t>
        <a:bodyPr/>
        <a:lstStyle/>
        <a:p>
          <a:endParaRPr lang="ru-RU"/>
        </a:p>
      </dgm:t>
    </dgm:pt>
    <dgm:pt modelId="{3ABA3082-28C9-4F27-865F-16BC1F95EDA0}" type="sibTrans" cxnId="{14827437-525D-4BAC-8177-9CF568095811}">
      <dgm:prSet/>
      <dgm:spPr/>
      <dgm:t>
        <a:bodyPr/>
        <a:lstStyle/>
        <a:p>
          <a:endParaRPr lang="ru-RU"/>
        </a:p>
      </dgm:t>
    </dgm:pt>
    <dgm:pt modelId="{05F81DB7-8633-455B-A609-74E133990E8D}">
      <dgm:prSet phldrT="[Текст]"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1400" dirty="0"/>
            <a:t>оформление образовательного пространства</a:t>
          </a:r>
        </a:p>
      </dgm:t>
    </dgm:pt>
    <dgm:pt modelId="{5328D1D3-4F61-419A-8DFD-96D88BF9037B}" type="parTrans" cxnId="{FA1BD871-C056-46FD-AF01-554BD74BE338}">
      <dgm:prSet/>
      <dgm:spPr/>
      <dgm:t>
        <a:bodyPr/>
        <a:lstStyle/>
        <a:p>
          <a:endParaRPr lang="ru-RU"/>
        </a:p>
      </dgm:t>
    </dgm:pt>
    <dgm:pt modelId="{AC2D22D2-FF2D-4A1C-9F1C-3EFB038F73AE}" type="sibTrans" cxnId="{FA1BD871-C056-46FD-AF01-554BD74BE338}">
      <dgm:prSet/>
      <dgm:spPr/>
      <dgm:t>
        <a:bodyPr/>
        <a:lstStyle/>
        <a:p>
          <a:endParaRPr lang="ru-RU"/>
        </a:p>
      </dgm:t>
    </dgm:pt>
    <dgm:pt modelId="{D923459C-7736-47B0-B9B2-851A8621BD4C}">
      <dgm:prSet phldrT="[Текст]"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pPr algn="ctr"/>
          <a:r>
            <a:rPr lang="ru-RU" sz="1800" b="1" dirty="0">
              <a:solidFill>
                <a:srgbClr val="C00000"/>
              </a:solidFill>
            </a:rPr>
            <a:t>организационно-управленческий компонент</a:t>
          </a:r>
        </a:p>
      </dgm:t>
    </dgm:pt>
    <dgm:pt modelId="{9B97D78C-CD73-49D0-A2A3-E6D57005FBFE}" type="parTrans" cxnId="{8E94A539-CD00-40E2-8B25-6E54D278D7D5}">
      <dgm:prSet/>
      <dgm:spPr/>
      <dgm:t>
        <a:bodyPr/>
        <a:lstStyle/>
        <a:p>
          <a:endParaRPr lang="ru-RU"/>
        </a:p>
      </dgm:t>
    </dgm:pt>
    <dgm:pt modelId="{903F4700-326E-4EB1-B434-1CA7744C9391}" type="sibTrans" cxnId="{8E94A539-CD00-40E2-8B25-6E54D278D7D5}">
      <dgm:prSet/>
      <dgm:spPr/>
      <dgm:t>
        <a:bodyPr/>
        <a:lstStyle/>
        <a:p>
          <a:endParaRPr lang="ru-RU"/>
        </a:p>
      </dgm:t>
    </dgm:pt>
    <dgm:pt modelId="{74B00760-6491-4A57-B2B5-16A165417994}">
      <dgm:prSet phldrT="[Текст]"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1400"/>
            <a:t>создание и развитие детского коллектива, самоуправление учащихся</a:t>
          </a:r>
        </a:p>
      </dgm:t>
    </dgm:pt>
    <dgm:pt modelId="{058A2167-9C60-41CB-9F84-4D0E81BCE6DF}" type="parTrans" cxnId="{494C9B95-9F0A-4EB2-8CB2-81185F2D3A09}">
      <dgm:prSet/>
      <dgm:spPr/>
      <dgm:t>
        <a:bodyPr/>
        <a:lstStyle/>
        <a:p>
          <a:endParaRPr lang="ru-RU"/>
        </a:p>
      </dgm:t>
    </dgm:pt>
    <dgm:pt modelId="{6072F8C0-037C-46BF-8907-434B9BBBAE0A}" type="sibTrans" cxnId="{494C9B95-9F0A-4EB2-8CB2-81185F2D3A09}">
      <dgm:prSet/>
      <dgm:spPr/>
      <dgm:t>
        <a:bodyPr/>
        <a:lstStyle/>
        <a:p>
          <a:endParaRPr lang="ru-RU"/>
        </a:p>
      </dgm:t>
    </dgm:pt>
    <dgm:pt modelId="{8A954688-1355-43F0-BEE3-B93C01486F11}">
      <dgm:prSet phldrT="[Текст]"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1400" dirty="0"/>
            <a:t>участие родителей в жизни МБУДО ДЮЦ</a:t>
          </a:r>
        </a:p>
      </dgm:t>
    </dgm:pt>
    <dgm:pt modelId="{F8EE5D37-309D-423D-A5B4-79D9CB606C6F}" type="parTrans" cxnId="{AA57C714-36E6-4075-A2DF-9D62E5CBA8EF}">
      <dgm:prSet/>
      <dgm:spPr/>
      <dgm:t>
        <a:bodyPr/>
        <a:lstStyle/>
        <a:p>
          <a:endParaRPr lang="ru-RU"/>
        </a:p>
      </dgm:t>
    </dgm:pt>
    <dgm:pt modelId="{D1616F2C-FF82-4493-8216-BEB7C720618F}" type="sibTrans" cxnId="{AA57C714-36E6-4075-A2DF-9D62E5CBA8EF}">
      <dgm:prSet/>
      <dgm:spPr/>
      <dgm:t>
        <a:bodyPr/>
        <a:lstStyle/>
        <a:p>
          <a:endParaRPr lang="ru-RU"/>
        </a:p>
      </dgm:t>
    </dgm:pt>
    <dgm:pt modelId="{5F287F6A-9FDF-4B8C-AC2A-1F5BDFAB543B}">
      <dgm:prSet phldrT="[Текст]"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1400"/>
            <a:t>развитие вариативной совместной деятельности</a:t>
          </a:r>
        </a:p>
      </dgm:t>
    </dgm:pt>
    <dgm:pt modelId="{13E4C736-ABBE-4FB8-BBB2-FC9398CE7181}" type="parTrans" cxnId="{1303E1F2-D998-4626-9011-6951FE2540CF}">
      <dgm:prSet/>
      <dgm:spPr/>
      <dgm:t>
        <a:bodyPr/>
        <a:lstStyle/>
        <a:p>
          <a:endParaRPr lang="ru-RU"/>
        </a:p>
      </dgm:t>
    </dgm:pt>
    <dgm:pt modelId="{9907EA89-15B0-4514-8712-0735ED1F4F3F}" type="sibTrans" cxnId="{1303E1F2-D998-4626-9011-6951FE2540CF}">
      <dgm:prSet/>
      <dgm:spPr/>
      <dgm:t>
        <a:bodyPr/>
        <a:lstStyle/>
        <a:p>
          <a:endParaRPr lang="ru-RU"/>
        </a:p>
      </dgm:t>
    </dgm:pt>
    <dgm:pt modelId="{00C43A7E-634C-4C7B-8C29-CDBB7926C5F2}">
      <dgm:prSet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ru-RU" sz="1800" b="1" dirty="0" err="1">
              <a:solidFill>
                <a:srgbClr val="C00000"/>
              </a:solidFill>
            </a:rPr>
            <a:t>коммуникационно</a:t>
          </a:r>
          <a:r>
            <a:rPr lang="ru-RU" sz="1800" b="1" dirty="0">
              <a:solidFill>
                <a:srgbClr val="C00000"/>
              </a:solidFill>
            </a:rPr>
            <a:t>-информационный компонент</a:t>
          </a:r>
        </a:p>
      </dgm:t>
    </dgm:pt>
    <dgm:pt modelId="{F6FCFFC7-0F7B-41B4-9DA2-6CAE237E91EE}" type="parTrans" cxnId="{9A883DE0-A37E-4E93-915D-1041A3A22760}">
      <dgm:prSet/>
      <dgm:spPr/>
      <dgm:t>
        <a:bodyPr/>
        <a:lstStyle/>
        <a:p>
          <a:endParaRPr lang="ru-RU"/>
        </a:p>
      </dgm:t>
    </dgm:pt>
    <dgm:pt modelId="{A6AF8BA7-CAC4-46AB-9919-0ADF19C50A1D}" type="sibTrans" cxnId="{9A883DE0-A37E-4E93-915D-1041A3A22760}">
      <dgm:prSet/>
      <dgm:spPr/>
      <dgm:t>
        <a:bodyPr/>
        <a:lstStyle/>
        <a:p>
          <a:endParaRPr lang="ru-RU"/>
        </a:p>
      </dgm:t>
    </dgm:pt>
    <dgm:pt modelId="{421329F6-FCB6-4EA5-811C-E0A077628468}">
      <dgm:prSet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1400" dirty="0"/>
            <a:t>информационная среда: работа сайта МБУДО ДЮЦ, сменные активные информационные зоны</a:t>
          </a:r>
        </a:p>
      </dgm:t>
    </dgm:pt>
    <dgm:pt modelId="{52C1FFFF-ADFE-4C31-9B8B-1971923947D1}" type="parTrans" cxnId="{8ECDB185-B7B8-4B74-B5C4-D0C9B4FE0DEE}">
      <dgm:prSet/>
      <dgm:spPr/>
      <dgm:t>
        <a:bodyPr/>
        <a:lstStyle/>
        <a:p>
          <a:endParaRPr lang="ru-RU"/>
        </a:p>
      </dgm:t>
    </dgm:pt>
    <dgm:pt modelId="{7743A6A6-7677-42C3-8971-C38FD759B1D6}" type="sibTrans" cxnId="{8ECDB185-B7B8-4B74-B5C4-D0C9B4FE0DEE}">
      <dgm:prSet/>
      <dgm:spPr/>
      <dgm:t>
        <a:bodyPr/>
        <a:lstStyle/>
        <a:p>
          <a:endParaRPr lang="ru-RU"/>
        </a:p>
      </dgm:t>
    </dgm:pt>
    <dgm:pt modelId="{B78345DE-EB77-4449-86CA-E0210916E657}">
      <dgm:prSet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1400"/>
            <a:t>механизм взаимодействия участников образовательного процесса</a:t>
          </a:r>
        </a:p>
      </dgm:t>
    </dgm:pt>
    <dgm:pt modelId="{A8BFFDE5-B631-4CBF-A187-B9E1836B9C30}" type="parTrans" cxnId="{DE3AD037-C68B-4604-B651-F12F5FB10F45}">
      <dgm:prSet/>
      <dgm:spPr/>
      <dgm:t>
        <a:bodyPr/>
        <a:lstStyle/>
        <a:p>
          <a:endParaRPr lang="ru-RU"/>
        </a:p>
      </dgm:t>
    </dgm:pt>
    <dgm:pt modelId="{887ACC5E-1BB2-4E33-81E4-C05450011609}" type="sibTrans" cxnId="{DE3AD037-C68B-4604-B651-F12F5FB10F45}">
      <dgm:prSet/>
      <dgm:spPr/>
      <dgm:t>
        <a:bodyPr/>
        <a:lstStyle/>
        <a:p>
          <a:endParaRPr lang="ru-RU"/>
        </a:p>
      </dgm:t>
    </dgm:pt>
    <dgm:pt modelId="{7C8F0F66-C329-4F98-A6C9-17B001D5E233}">
      <dgm:prSet phldrT="[Текст]"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1400"/>
            <a:t>технологичность воспитательного процесса</a:t>
          </a:r>
        </a:p>
      </dgm:t>
    </dgm:pt>
    <dgm:pt modelId="{DE5EE4F5-8764-4C2B-AD3B-540590E92923}" type="parTrans" cxnId="{F79034F0-A17C-451E-986D-33CEAE8EA7C9}">
      <dgm:prSet/>
      <dgm:spPr/>
      <dgm:t>
        <a:bodyPr/>
        <a:lstStyle/>
        <a:p>
          <a:endParaRPr lang="ru-RU"/>
        </a:p>
      </dgm:t>
    </dgm:pt>
    <dgm:pt modelId="{46F7128C-C4BE-4A38-AE9B-9AB7629EA180}" type="sibTrans" cxnId="{F79034F0-A17C-451E-986D-33CEAE8EA7C9}">
      <dgm:prSet/>
      <dgm:spPr/>
      <dgm:t>
        <a:bodyPr/>
        <a:lstStyle/>
        <a:p>
          <a:endParaRPr lang="ru-RU"/>
        </a:p>
      </dgm:t>
    </dgm:pt>
    <dgm:pt modelId="{412055C2-B734-448A-BD48-FE7461C02F96}">
      <dgm:prSet phldrT="[Текст]"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1400"/>
            <a:t>насыщение среды творческой познавательной информацией, усиление творческой мотивации</a:t>
          </a:r>
        </a:p>
      </dgm:t>
    </dgm:pt>
    <dgm:pt modelId="{87C925BC-8DA8-4FC7-8840-E075ED763206}" type="parTrans" cxnId="{D3A950FD-7013-44F9-8023-8657A7431DF8}">
      <dgm:prSet/>
      <dgm:spPr/>
      <dgm:t>
        <a:bodyPr/>
        <a:lstStyle/>
        <a:p>
          <a:endParaRPr lang="ru-RU"/>
        </a:p>
      </dgm:t>
    </dgm:pt>
    <dgm:pt modelId="{8D73A5AE-B7F5-4518-A34A-D7979D5A664A}" type="sibTrans" cxnId="{D3A950FD-7013-44F9-8023-8657A7431DF8}">
      <dgm:prSet/>
      <dgm:spPr/>
      <dgm:t>
        <a:bodyPr/>
        <a:lstStyle/>
        <a:p>
          <a:endParaRPr lang="ru-RU"/>
        </a:p>
      </dgm:t>
    </dgm:pt>
    <dgm:pt modelId="{4083C24B-3325-4BD3-863F-00BAC94D59C4}" type="pres">
      <dgm:prSet presAssocID="{F2D3EBC4-E68A-4C28-800F-BC4583DDF3DD}" presName="Name0" presStyleCnt="0">
        <dgm:presLayoutVars>
          <dgm:dir/>
          <dgm:animLvl val="lvl"/>
          <dgm:resizeHandles/>
        </dgm:presLayoutVars>
      </dgm:prSet>
      <dgm:spPr/>
    </dgm:pt>
    <dgm:pt modelId="{D939F201-A909-4C39-BAC1-3CAD70F4C055}" type="pres">
      <dgm:prSet presAssocID="{5D61EDEF-7C44-4697-8BA6-892A97A12EA7}" presName="linNode" presStyleCnt="0"/>
      <dgm:spPr/>
    </dgm:pt>
    <dgm:pt modelId="{097F841B-938D-467F-AAC5-F1C04E0764C1}" type="pres">
      <dgm:prSet presAssocID="{5D61EDEF-7C44-4697-8BA6-892A97A12EA7}" presName="parentShp" presStyleLbl="node1" presStyleIdx="0" presStyleCnt="4">
        <dgm:presLayoutVars>
          <dgm:bulletEnabled val="1"/>
        </dgm:presLayoutVars>
      </dgm:prSet>
      <dgm:spPr/>
    </dgm:pt>
    <dgm:pt modelId="{F904F7AC-3976-4350-B95F-AE3F40546578}" type="pres">
      <dgm:prSet presAssocID="{5D61EDEF-7C44-4697-8BA6-892A97A12EA7}" presName="childShp" presStyleLbl="bgAccFollowNode1" presStyleIdx="0" presStyleCnt="4">
        <dgm:presLayoutVars>
          <dgm:bulletEnabled val="1"/>
        </dgm:presLayoutVars>
      </dgm:prSet>
      <dgm:spPr/>
    </dgm:pt>
    <dgm:pt modelId="{6F5C126E-B126-4F1A-AA68-3AB035405CB7}" type="pres">
      <dgm:prSet presAssocID="{B3D09BD5-B650-4239-BDAB-9F18F6B3C6A1}" presName="spacing" presStyleCnt="0"/>
      <dgm:spPr/>
    </dgm:pt>
    <dgm:pt modelId="{BC8407FB-478A-4F3E-A7CC-AA0E28EAE1EF}" type="pres">
      <dgm:prSet presAssocID="{3C20068E-C11A-4058-B6A6-25E15C0B6687}" presName="linNode" presStyleCnt="0"/>
      <dgm:spPr/>
    </dgm:pt>
    <dgm:pt modelId="{79506080-59AB-4657-B740-25D926A323F4}" type="pres">
      <dgm:prSet presAssocID="{3C20068E-C11A-4058-B6A6-25E15C0B6687}" presName="parentShp" presStyleLbl="node1" presStyleIdx="1" presStyleCnt="4">
        <dgm:presLayoutVars>
          <dgm:bulletEnabled val="1"/>
        </dgm:presLayoutVars>
      </dgm:prSet>
      <dgm:spPr/>
    </dgm:pt>
    <dgm:pt modelId="{76D8A801-C062-43EE-BDF1-29F9893A4C65}" type="pres">
      <dgm:prSet presAssocID="{3C20068E-C11A-4058-B6A6-25E15C0B6687}" presName="childShp" presStyleLbl="bgAccFollowNode1" presStyleIdx="1" presStyleCnt="4">
        <dgm:presLayoutVars>
          <dgm:bulletEnabled val="1"/>
        </dgm:presLayoutVars>
      </dgm:prSet>
      <dgm:spPr/>
    </dgm:pt>
    <dgm:pt modelId="{461C690C-4914-4BB4-82B3-A2149B001924}" type="pres">
      <dgm:prSet presAssocID="{3ABA3082-28C9-4F27-865F-16BC1F95EDA0}" presName="spacing" presStyleCnt="0"/>
      <dgm:spPr/>
    </dgm:pt>
    <dgm:pt modelId="{B2F5CA64-F6DD-45BC-98D9-EF7A03D7CC87}" type="pres">
      <dgm:prSet presAssocID="{D923459C-7736-47B0-B9B2-851A8621BD4C}" presName="linNode" presStyleCnt="0"/>
      <dgm:spPr/>
    </dgm:pt>
    <dgm:pt modelId="{0FD838BF-D34A-4D20-85B0-A4CAFCC24430}" type="pres">
      <dgm:prSet presAssocID="{D923459C-7736-47B0-B9B2-851A8621BD4C}" presName="parentShp" presStyleLbl="node1" presStyleIdx="2" presStyleCnt="4">
        <dgm:presLayoutVars>
          <dgm:bulletEnabled val="1"/>
        </dgm:presLayoutVars>
      </dgm:prSet>
      <dgm:spPr/>
    </dgm:pt>
    <dgm:pt modelId="{F01BF51A-03A5-4860-A143-BCAD21B27629}" type="pres">
      <dgm:prSet presAssocID="{D923459C-7736-47B0-B9B2-851A8621BD4C}" presName="childShp" presStyleLbl="bgAccFollowNode1" presStyleIdx="2" presStyleCnt="4">
        <dgm:presLayoutVars>
          <dgm:bulletEnabled val="1"/>
        </dgm:presLayoutVars>
      </dgm:prSet>
      <dgm:spPr/>
    </dgm:pt>
    <dgm:pt modelId="{4D52AC71-6E78-4E33-A72D-2DD37457E3B7}" type="pres">
      <dgm:prSet presAssocID="{903F4700-326E-4EB1-B434-1CA7744C9391}" presName="spacing" presStyleCnt="0"/>
      <dgm:spPr/>
    </dgm:pt>
    <dgm:pt modelId="{372125E9-CF18-4F67-BCD6-178920C38123}" type="pres">
      <dgm:prSet presAssocID="{00C43A7E-634C-4C7B-8C29-CDBB7926C5F2}" presName="linNode" presStyleCnt="0"/>
      <dgm:spPr/>
    </dgm:pt>
    <dgm:pt modelId="{FE8322A4-8414-402C-8A01-C03F09F330D7}" type="pres">
      <dgm:prSet presAssocID="{00C43A7E-634C-4C7B-8C29-CDBB7926C5F2}" presName="parentShp" presStyleLbl="node1" presStyleIdx="3" presStyleCnt="4">
        <dgm:presLayoutVars>
          <dgm:bulletEnabled val="1"/>
        </dgm:presLayoutVars>
      </dgm:prSet>
      <dgm:spPr/>
    </dgm:pt>
    <dgm:pt modelId="{9ADE47E9-8024-4CCE-B22D-3F4CA8CA4D09}" type="pres">
      <dgm:prSet presAssocID="{00C43A7E-634C-4C7B-8C29-CDBB7926C5F2}" presName="childShp" presStyleLbl="bgAccFollowNode1" presStyleIdx="3" presStyleCnt="4" custLinFactNeighborX="469" custLinFactNeighborY="-2482">
        <dgm:presLayoutVars>
          <dgm:bulletEnabled val="1"/>
        </dgm:presLayoutVars>
      </dgm:prSet>
      <dgm:spPr/>
    </dgm:pt>
  </dgm:ptLst>
  <dgm:cxnLst>
    <dgm:cxn modelId="{5D21EF04-3FC9-4D0D-B06C-2447C8D3AE67}" type="presOf" srcId="{8A954688-1355-43F0-BEE3-B93C01486F11}" destId="{F01BF51A-03A5-4860-A143-BCAD21B27629}" srcOrd="0" destOrd="1" presId="urn:microsoft.com/office/officeart/2005/8/layout/vList6"/>
    <dgm:cxn modelId="{2C4F7A0B-5299-40AA-A57D-1E18D0FF314F}" type="presOf" srcId="{00C43A7E-634C-4C7B-8C29-CDBB7926C5F2}" destId="{FE8322A4-8414-402C-8A01-C03F09F330D7}" srcOrd="0" destOrd="0" presId="urn:microsoft.com/office/officeart/2005/8/layout/vList6"/>
    <dgm:cxn modelId="{13D2CB10-230D-44B8-A911-7D65C5285123}" type="presOf" srcId="{F2D3EBC4-E68A-4C28-800F-BC4583DDF3DD}" destId="{4083C24B-3325-4BD3-863F-00BAC94D59C4}" srcOrd="0" destOrd="0" presId="urn:microsoft.com/office/officeart/2005/8/layout/vList6"/>
    <dgm:cxn modelId="{AA57C714-36E6-4075-A2DF-9D62E5CBA8EF}" srcId="{D923459C-7736-47B0-B9B2-851A8621BD4C}" destId="{8A954688-1355-43F0-BEE3-B93C01486F11}" srcOrd="1" destOrd="0" parTransId="{F8EE5D37-309D-423D-A5B4-79D9CB606C6F}" sibTransId="{D1616F2C-FF82-4493-8216-BEB7C720618F}"/>
    <dgm:cxn modelId="{A86B5F2E-7897-45D9-BE81-2BDD867A98EC}" type="presOf" srcId="{7C8F0F66-C329-4F98-A6C9-17B001D5E233}" destId="{F904F7AC-3976-4350-B95F-AE3F40546578}" srcOrd="0" destOrd="2" presId="urn:microsoft.com/office/officeart/2005/8/layout/vList6"/>
    <dgm:cxn modelId="{14827437-525D-4BAC-8177-9CF568095811}" srcId="{F2D3EBC4-E68A-4C28-800F-BC4583DDF3DD}" destId="{3C20068E-C11A-4058-B6A6-25E15C0B6687}" srcOrd="1" destOrd="0" parTransId="{DE62C04F-4A6E-432B-8CE6-C4E0FEC51509}" sibTransId="{3ABA3082-28C9-4F27-865F-16BC1F95EDA0}"/>
    <dgm:cxn modelId="{DE3AD037-C68B-4604-B651-F12F5FB10F45}" srcId="{00C43A7E-634C-4C7B-8C29-CDBB7926C5F2}" destId="{B78345DE-EB77-4449-86CA-E0210916E657}" srcOrd="1" destOrd="0" parTransId="{A8BFFDE5-B631-4CBF-A187-B9E1836B9C30}" sibTransId="{887ACC5E-1BB2-4E33-81E4-C05450011609}"/>
    <dgm:cxn modelId="{8E94A539-CD00-40E2-8B25-6E54D278D7D5}" srcId="{F2D3EBC4-E68A-4C28-800F-BC4583DDF3DD}" destId="{D923459C-7736-47B0-B9B2-851A8621BD4C}" srcOrd="2" destOrd="0" parTransId="{9B97D78C-CD73-49D0-A2A3-E6D57005FBFE}" sibTransId="{903F4700-326E-4EB1-B434-1CA7744C9391}"/>
    <dgm:cxn modelId="{64FDB240-0D21-41A3-A811-EB0426651F95}" type="presOf" srcId="{C0CDE368-405B-46F7-B247-10C7913D2758}" destId="{F904F7AC-3976-4350-B95F-AE3F40546578}" srcOrd="0" destOrd="0" presId="urn:microsoft.com/office/officeart/2005/8/layout/vList6"/>
    <dgm:cxn modelId="{FA1BD871-C056-46FD-AF01-554BD74BE338}" srcId="{3C20068E-C11A-4058-B6A6-25E15C0B6687}" destId="{05F81DB7-8633-455B-A609-74E133990E8D}" srcOrd="0" destOrd="0" parTransId="{5328D1D3-4F61-419A-8DFD-96D88BF9037B}" sibTransId="{AC2D22D2-FF2D-4A1C-9F1C-3EFB038F73AE}"/>
    <dgm:cxn modelId="{CF253955-5A26-47F9-9200-261155E62C5C}" type="presOf" srcId="{D923459C-7736-47B0-B9B2-851A8621BD4C}" destId="{0FD838BF-D34A-4D20-85B0-A4CAFCC24430}" srcOrd="0" destOrd="0" presId="urn:microsoft.com/office/officeart/2005/8/layout/vList6"/>
    <dgm:cxn modelId="{D6CCD758-72B4-4EC0-9C1E-B9CFE23D8524}" type="presOf" srcId="{74B00760-6491-4A57-B2B5-16A165417994}" destId="{F01BF51A-03A5-4860-A143-BCAD21B27629}" srcOrd="0" destOrd="0" presId="urn:microsoft.com/office/officeart/2005/8/layout/vList6"/>
    <dgm:cxn modelId="{915D5459-9FCA-49BF-AC0D-175B83F7A2DF}" type="presOf" srcId="{421329F6-FCB6-4EA5-811C-E0A077628468}" destId="{9ADE47E9-8024-4CCE-B22D-3F4CA8CA4D09}" srcOrd="0" destOrd="0" presId="urn:microsoft.com/office/officeart/2005/8/layout/vList6"/>
    <dgm:cxn modelId="{8ECDB185-B7B8-4B74-B5C4-D0C9B4FE0DEE}" srcId="{00C43A7E-634C-4C7B-8C29-CDBB7926C5F2}" destId="{421329F6-FCB6-4EA5-811C-E0A077628468}" srcOrd="0" destOrd="0" parTransId="{52C1FFFF-ADFE-4C31-9B8B-1971923947D1}" sibTransId="{7743A6A6-7677-42C3-8971-C38FD759B1D6}"/>
    <dgm:cxn modelId="{494C9B95-9F0A-4EB2-8CB2-81185F2D3A09}" srcId="{D923459C-7736-47B0-B9B2-851A8621BD4C}" destId="{74B00760-6491-4A57-B2B5-16A165417994}" srcOrd="0" destOrd="0" parTransId="{058A2167-9C60-41CB-9F84-4D0E81BCE6DF}" sibTransId="{6072F8C0-037C-46BF-8907-434B9BBBAE0A}"/>
    <dgm:cxn modelId="{92A4089D-A01C-4E9C-BEF4-57D742C7E810}" type="presOf" srcId="{412055C2-B734-448A-BD48-FE7461C02F96}" destId="{76D8A801-C062-43EE-BDF1-29F9893A4C65}" srcOrd="0" destOrd="1" presId="urn:microsoft.com/office/officeart/2005/8/layout/vList6"/>
    <dgm:cxn modelId="{87DA5D9D-547E-4F90-8E26-B6D97470796C}" type="presOf" srcId="{B78345DE-EB77-4449-86CA-E0210916E657}" destId="{9ADE47E9-8024-4CCE-B22D-3F4CA8CA4D09}" srcOrd="0" destOrd="1" presId="urn:microsoft.com/office/officeart/2005/8/layout/vList6"/>
    <dgm:cxn modelId="{227FEE9F-CD59-404B-912D-5BD94298ACE6}" type="presOf" srcId="{3C20068E-C11A-4058-B6A6-25E15C0B6687}" destId="{79506080-59AB-4657-B740-25D926A323F4}" srcOrd="0" destOrd="0" presId="urn:microsoft.com/office/officeart/2005/8/layout/vList6"/>
    <dgm:cxn modelId="{38F360D3-76E2-42F1-B30C-A52789129D08}" srcId="{F2D3EBC4-E68A-4C28-800F-BC4583DDF3DD}" destId="{5D61EDEF-7C44-4697-8BA6-892A97A12EA7}" srcOrd="0" destOrd="0" parTransId="{8A0DEE1D-7278-4153-AD07-9B8CB8275B34}" sibTransId="{B3D09BD5-B650-4239-BDAB-9F18F6B3C6A1}"/>
    <dgm:cxn modelId="{847BD5DA-E8E7-49E4-B75D-0B7320384A83}" type="presOf" srcId="{5F287F6A-9FDF-4B8C-AC2A-1F5BDFAB543B}" destId="{F904F7AC-3976-4350-B95F-AE3F40546578}" srcOrd="0" destOrd="1" presId="urn:microsoft.com/office/officeart/2005/8/layout/vList6"/>
    <dgm:cxn modelId="{9A883DE0-A37E-4E93-915D-1041A3A22760}" srcId="{F2D3EBC4-E68A-4C28-800F-BC4583DDF3DD}" destId="{00C43A7E-634C-4C7B-8C29-CDBB7926C5F2}" srcOrd="3" destOrd="0" parTransId="{F6FCFFC7-0F7B-41B4-9DA2-6CAE237E91EE}" sibTransId="{A6AF8BA7-CAC4-46AB-9919-0ADF19C50A1D}"/>
    <dgm:cxn modelId="{60CB5BE1-694F-453E-B172-6E193CE783FA}" type="presOf" srcId="{05F81DB7-8633-455B-A609-74E133990E8D}" destId="{76D8A801-C062-43EE-BDF1-29F9893A4C65}" srcOrd="0" destOrd="0" presId="urn:microsoft.com/office/officeart/2005/8/layout/vList6"/>
    <dgm:cxn modelId="{151A81E6-2D7F-434E-90D8-3EAC4548691E}" srcId="{5D61EDEF-7C44-4697-8BA6-892A97A12EA7}" destId="{C0CDE368-405B-46F7-B247-10C7913D2758}" srcOrd="0" destOrd="0" parTransId="{8AE9D7AA-2A0A-444D-B2A1-8FC5C9812988}" sibTransId="{FF45AF93-F82F-44FE-A959-16359D022362}"/>
    <dgm:cxn modelId="{F79034F0-A17C-451E-986D-33CEAE8EA7C9}" srcId="{5D61EDEF-7C44-4697-8BA6-892A97A12EA7}" destId="{7C8F0F66-C329-4F98-A6C9-17B001D5E233}" srcOrd="2" destOrd="0" parTransId="{DE5EE4F5-8764-4C2B-AD3B-540590E92923}" sibTransId="{46F7128C-C4BE-4A38-AE9B-9AB7629EA180}"/>
    <dgm:cxn modelId="{1303E1F2-D998-4626-9011-6951FE2540CF}" srcId="{5D61EDEF-7C44-4697-8BA6-892A97A12EA7}" destId="{5F287F6A-9FDF-4B8C-AC2A-1F5BDFAB543B}" srcOrd="1" destOrd="0" parTransId="{13E4C736-ABBE-4FB8-BBB2-FC9398CE7181}" sibTransId="{9907EA89-15B0-4514-8712-0735ED1F4F3F}"/>
    <dgm:cxn modelId="{D3A950FD-7013-44F9-8023-8657A7431DF8}" srcId="{3C20068E-C11A-4058-B6A6-25E15C0B6687}" destId="{412055C2-B734-448A-BD48-FE7461C02F96}" srcOrd="1" destOrd="0" parTransId="{87C925BC-8DA8-4FC7-8840-E075ED763206}" sibTransId="{8D73A5AE-B7F5-4518-A34A-D7979D5A664A}"/>
    <dgm:cxn modelId="{BBE932FF-E8B2-4603-A626-429827106176}" type="presOf" srcId="{5D61EDEF-7C44-4697-8BA6-892A97A12EA7}" destId="{097F841B-938D-467F-AAC5-F1C04E0764C1}" srcOrd="0" destOrd="0" presId="urn:microsoft.com/office/officeart/2005/8/layout/vList6"/>
    <dgm:cxn modelId="{5E450A7B-A20A-462B-B649-466918658758}" type="presParOf" srcId="{4083C24B-3325-4BD3-863F-00BAC94D59C4}" destId="{D939F201-A909-4C39-BAC1-3CAD70F4C055}" srcOrd="0" destOrd="0" presId="urn:microsoft.com/office/officeart/2005/8/layout/vList6"/>
    <dgm:cxn modelId="{2E38D8E8-0662-4A4C-B6D1-4889A3B3F7E8}" type="presParOf" srcId="{D939F201-A909-4C39-BAC1-3CAD70F4C055}" destId="{097F841B-938D-467F-AAC5-F1C04E0764C1}" srcOrd="0" destOrd="0" presId="urn:microsoft.com/office/officeart/2005/8/layout/vList6"/>
    <dgm:cxn modelId="{A54CD6EE-5A69-433C-BE43-9A1424611613}" type="presParOf" srcId="{D939F201-A909-4C39-BAC1-3CAD70F4C055}" destId="{F904F7AC-3976-4350-B95F-AE3F40546578}" srcOrd="1" destOrd="0" presId="urn:microsoft.com/office/officeart/2005/8/layout/vList6"/>
    <dgm:cxn modelId="{156537A1-52E3-4191-807A-4E9DEA0E222A}" type="presParOf" srcId="{4083C24B-3325-4BD3-863F-00BAC94D59C4}" destId="{6F5C126E-B126-4F1A-AA68-3AB035405CB7}" srcOrd="1" destOrd="0" presId="urn:microsoft.com/office/officeart/2005/8/layout/vList6"/>
    <dgm:cxn modelId="{09649839-A234-4DBE-85E9-A1C7949C6630}" type="presParOf" srcId="{4083C24B-3325-4BD3-863F-00BAC94D59C4}" destId="{BC8407FB-478A-4F3E-A7CC-AA0E28EAE1EF}" srcOrd="2" destOrd="0" presId="urn:microsoft.com/office/officeart/2005/8/layout/vList6"/>
    <dgm:cxn modelId="{EF0AC85E-D294-4C81-AB4A-35EE1B0E729B}" type="presParOf" srcId="{BC8407FB-478A-4F3E-A7CC-AA0E28EAE1EF}" destId="{79506080-59AB-4657-B740-25D926A323F4}" srcOrd="0" destOrd="0" presId="urn:microsoft.com/office/officeart/2005/8/layout/vList6"/>
    <dgm:cxn modelId="{344B4B72-4D58-4485-ABFB-9FAC7EA4B3C3}" type="presParOf" srcId="{BC8407FB-478A-4F3E-A7CC-AA0E28EAE1EF}" destId="{76D8A801-C062-43EE-BDF1-29F9893A4C65}" srcOrd="1" destOrd="0" presId="urn:microsoft.com/office/officeart/2005/8/layout/vList6"/>
    <dgm:cxn modelId="{34CE047D-0268-4A6A-801C-525FF23CD177}" type="presParOf" srcId="{4083C24B-3325-4BD3-863F-00BAC94D59C4}" destId="{461C690C-4914-4BB4-82B3-A2149B001924}" srcOrd="3" destOrd="0" presId="urn:microsoft.com/office/officeart/2005/8/layout/vList6"/>
    <dgm:cxn modelId="{C829797C-FC98-4F3F-8A19-FD78459E245D}" type="presParOf" srcId="{4083C24B-3325-4BD3-863F-00BAC94D59C4}" destId="{B2F5CA64-F6DD-45BC-98D9-EF7A03D7CC87}" srcOrd="4" destOrd="0" presId="urn:microsoft.com/office/officeart/2005/8/layout/vList6"/>
    <dgm:cxn modelId="{2777CBAA-532D-4F2F-A0E7-20A46112E6F3}" type="presParOf" srcId="{B2F5CA64-F6DD-45BC-98D9-EF7A03D7CC87}" destId="{0FD838BF-D34A-4D20-85B0-A4CAFCC24430}" srcOrd="0" destOrd="0" presId="urn:microsoft.com/office/officeart/2005/8/layout/vList6"/>
    <dgm:cxn modelId="{B921C634-DD10-460E-A68F-291F5C0D4ECE}" type="presParOf" srcId="{B2F5CA64-F6DD-45BC-98D9-EF7A03D7CC87}" destId="{F01BF51A-03A5-4860-A143-BCAD21B27629}" srcOrd="1" destOrd="0" presId="urn:microsoft.com/office/officeart/2005/8/layout/vList6"/>
    <dgm:cxn modelId="{ECBF6420-F705-4196-A4EB-85596E8A4946}" type="presParOf" srcId="{4083C24B-3325-4BD3-863F-00BAC94D59C4}" destId="{4D52AC71-6E78-4E33-A72D-2DD37457E3B7}" srcOrd="5" destOrd="0" presId="urn:microsoft.com/office/officeart/2005/8/layout/vList6"/>
    <dgm:cxn modelId="{4518B11E-6A1A-46CD-B3B5-46520389F779}" type="presParOf" srcId="{4083C24B-3325-4BD3-863F-00BAC94D59C4}" destId="{372125E9-CF18-4F67-BCD6-178920C38123}" srcOrd="6" destOrd="0" presId="urn:microsoft.com/office/officeart/2005/8/layout/vList6"/>
    <dgm:cxn modelId="{93114E21-DE2C-45BB-BE97-319FC51D38C8}" type="presParOf" srcId="{372125E9-CF18-4F67-BCD6-178920C38123}" destId="{FE8322A4-8414-402C-8A01-C03F09F330D7}" srcOrd="0" destOrd="0" presId="urn:microsoft.com/office/officeart/2005/8/layout/vList6"/>
    <dgm:cxn modelId="{D454FE40-AB9F-417F-AF26-DF53D1B950BC}" type="presParOf" srcId="{372125E9-CF18-4F67-BCD6-178920C38123}" destId="{9ADE47E9-8024-4CCE-B22D-3F4CA8CA4D09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2D3EBC4-E68A-4C28-800F-BC4583DDF3DD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D61EDEF-7C44-4697-8BA6-892A97A12EA7}">
      <dgm:prSet phldrT="[Текст]"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ru-RU" sz="1800" b="1" dirty="0">
              <a:solidFill>
                <a:srgbClr val="C00000"/>
              </a:solidFill>
            </a:rPr>
            <a:t>содержательно-методический компонент</a:t>
          </a:r>
        </a:p>
      </dgm:t>
    </dgm:pt>
    <dgm:pt modelId="{8A0DEE1D-7278-4153-AD07-9B8CB8275B34}" type="parTrans" cxnId="{38F360D3-76E2-42F1-B30C-A52789129D08}">
      <dgm:prSet/>
      <dgm:spPr/>
      <dgm:t>
        <a:bodyPr/>
        <a:lstStyle/>
        <a:p>
          <a:endParaRPr lang="ru-RU"/>
        </a:p>
      </dgm:t>
    </dgm:pt>
    <dgm:pt modelId="{B3D09BD5-B650-4239-BDAB-9F18F6B3C6A1}" type="sibTrans" cxnId="{38F360D3-76E2-42F1-B30C-A52789129D08}">
      <dgm:prSet/>
      <dgm:spPr/>
      <dgm:t>
        <a:bodyPr/>
        <a:lstStyle/>
        <a:p>
          <a:endParaRPr lang="ru-RU"/>
        </a:p>
      </dgm:t>
    </dgm:pt>
    <dgm:pt modelId="{C0CDE368-405B-46F7-B247-10C7913D2758}">
      <dgm:prSet phldrT="[Текст]"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1400" dirty="0"/>
            <a:t>программа воспитания обучающихся МБУДО ДЮЦ на 2022-2024гг;</a:t>
          </a:r>
        </a:p>
      </dgm:t>
    </dgm:pt>
    <dgm:pt modelId="{8AE9D7AA-2A0A-444D-B2A1-8FC5C9812988}" type="parTrans" cxnId="{151A81E6-2D7F-434E-90D8-3EAC4548691E}">
      <dgm:prSet/>
      <dgm:spPr/>
      <dgm:t>
        <a:bodyPr/>
        <a:lstStyle/>
        <a:p>
          <a:endParaRPr lang="ru-RU"/>
        </a:p>
      </dgm:t>
    </dgm:pt>
    <dgm:pt modelId="{FF45AF93-F82F-44FE-A959-16359D022362}" type="sibTrans" cxnId="{151A81E6-2D7F-434E-90D8-3EAC4548691E}">
      <dgm:prSet/>
      <dgm:spPr/>
      <dgm:t>
        <a:bodyPr/>
        <a:lstStyle/>
        <a:p>
          <a:endParaRPr lang="ru-RU"/>
        </a:p>
      </dgm:t>
    </dgm:pt>
    <dgm:pt modelId="{3C20068E-C11A-4058-B6A6-25E15C0B6687}">
      <dgm:prSet phldrT="[Текст]"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pPr algn="ctr"/>
          <a:r>
            <a:rPr lang="ru-RU" sz="1800" b="1" dirty="0">
              <a:solidFill>
                <a:srgbClr val="C00000"/>
              </a:solidFill>
            </a:rPr>
            <a:t>пространственно-предметный компонент</a:t>
          </a:r>
        </a:p>
      </dgm:t>
    </dgm:pt>
    <dgm:pt modelId="{DE62C04F-4A6E-432B-8CE6-C4E0FEC51509}" type="parTrans" cxnId="{14827437-525D-4BAC-8177-9CF568095811}">
      <dgm:prSet/>
      <dgm:spPr/>
      <dgm:t>
        <a:bodyPr/>
        <a:lstStyle/>
        <a:p>
          <a:endParaRPr lang="ru-RU"/>
        </a:p>
      </dgm:t>
    </dgm:pt>
    <dgm:pt modelId="{3ABA3082-28C9-4F27-865F-16BC1F95EDA0}" type="sibTrans" cxnId="{14827437-525D-4BAC-8177-9CF568095811}">
      <dgm:prSet/>
      <dgm:spPr/>
      <dgm:t>
        <a:bodyPr/>
        <a:lstStyle/>
        <a:p>
          <a:endParaRPr lang="ru-RU"/>
        </a:p>
      </dgm:t>
    </dgm:pt>
    <dgm:pt modelId="{05F81DB7-8633-455B-A609-74E133990E8D}">
      <dgm:prSet phldrT="[Текст]"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1400" dirty="0"/>
            <a:t>положение о смотре-конкурсе кабинетов МБУДО ДЮЦ</a:t>
          </a:r>
        </a:p>
      </dgm:t>
    </dgm:pt>
    <dgm:pt modelId="{5328D1D3-4F61-419A-8DFD-96D88BF9037B}" type="parTrans" cxnId="{FA1BD871-C056-46FD-AF01-554BD74BE338}">
      <dgm:prSet/>
      <dgm:spPr/>
      <dgm:t>
        <a:bodyPr/>
        <a:lstStyle/>
        <a:p>
          <a:endParaRPr lang="ru-RU"/>
        </a:p>
      </dgm:t>
    </dgm:pt>
    <dgm:pt modelId="{AC2D22D2-FF2D-4A1C-9F1C-3EFB038F73AE}" type="sibTrans" cxnId="{FA1BD871-C056-46FD-AF01-554BD74BE338}">
      <dgm:prSet/>
      <dgm:spPr/>
      <dgm:t>
        <a:bodyPr/>
        <a:lstStyle/>
        <a:p>
          <a:endParaRPr lang="ru-RU"/>
        </a:p>
      </dgm:t>
    </dgm:pt>
    <dgm:pt modelId="{D923459C-7736-47B0-B9B2-851A8621BD4C}">
      <dgm:prSet phldrT="[Текст]"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pPr algn="ctr"/>
          <a:r>
            <a:rPr lang="ru-RU" sz="1800" b="1" dirty="0">
              <a:solidFill>
                <a:srgbClr val="C00000"/>
              </a:solidFill>
            </a:rPr>
            <a:t>организационно-управленческий компонент</a:t>
          </a:r>
        </a:p>
      </dgm:t>
    </dgm:pt>
    <dgm:pt modelId="{9B97D78C-CD73-49D0-A2A3-E6D57005FBFE}" type="parTrans" cxnId="{8E94A539-CD00-40E2-8B25-6E54D278D7D5}">
      <dgm:prSet/>
      <dgm:spPr/>
      <dgm:t>
        <a:bodyPr/>
        <a:lstStyle/>
        <a:p>
          <a:endParaRPr lang="ru-RU"/>
        </a:p>
      </dgm:t>
    </dgm:pt>
    <dgm:pt modelId="{903F4700-326E-4EB1-B434-1CA7744C9391}" type="sibTrans" cxnId="{8E94A539-CD00-40E2-8B25-6E54D278D7D5}">
      <dgm:prSet/>
      <dgm:spPr/>
      <dgm:t>
        <a:bodyPr/>
        <a:lstStyle/>
        <a:p>
          <a:endParaRPr lang="ru-RU"/>
        </a:p>
      </dgm:t>
    </dgm:pt>
    <dgm:pt modelId="{74B00760-6491-4A57-B2B5-16A165417994}">
      <dgm:prSet phldrT="[Текст]"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1400" dirty="0"/>
            <a:t>положение о детском самоуправлении в МБУДО ДЮЦ; </a:t>
          </a:r>
        </a:p>
      </dgm:t>
    </dgm:pt>
    <dgm:pt modelId="{058A2167-9C60-41CB-9F84-4D0E81BCE6DF}" type="parTrans" cxnId="{494C9B95-9F0A-4EB2-8CB2-81185F2D3A09}">
      <dgm:prSet/>
      <dgm:spPr/>
      <dgm:t>
        <a:bodyPr/>
        <a:lstStyle/>
        <a:p>
          <a:endParaRPr lang="ru-RU"/>
        </a:p>
      </dgm:t>
    </dgm:pt>
    <dgm:pt modelId="{6072F8C0-037C-46BF-8907-434B9BBBAE0A}" type="sibTrans" cxnId="{494C9B95-9F0A-4EB2-8CB2-81185F2D3A09}">
      <dgm:prSet/>
      <dgm:spPr/>
      <dgm:t>
        <a:bodyPr/>
        <a:lstStyle/>
        <a:p>
          <a:endParaRPr lang="ru-RU"/>
        </a:p>
      </dgm:t>
    </dgm:pt>
    <dgm:pt modelId="{00C43A7E-634C-4C7B-8C29-CDBB7926C5F2}">
      <dgm:prSet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ru-RU" sz="1800" b="1" dirty="0" err="1">
              <a:solidFill>
                <a:srgbClr val="C00000"/>
              </a:solidFill>
            </a:rPr>
            <a:t>коммуникационно</a:t>
          </a:r>
          <a:r>
            <a:rPr lang="ru-RU" sz="1800" b="1" dirty="0">
              <a:solidFill>
                <a:srgbClr val="C00000"/>
              </a:solidFill>
            </a:rPr>
            <a:t>-информационный компонент</a:t>
          </a:r>
        </a:p>
      </dgm:t>
    </dgm:pt>
    <dgm:pt modelId="{F6FCFFC7-0F7B-41B4-9DA2-6CAE237E91EE}" type="parTrans" cxnId="{9A883DE0-A37E-4E93-915D-1041A3A22760}">
      <dgm:prSet/>
      <dgm:spPr/>
      <dgm:t>
        <a:bodyPr/>
        <a:lstStyle/>
        <a:p>
          <a:endParaRPr lang="ru-RU"/>
        </a:p>
      </dgm:t>
    </dgm:pt>
    <dgm:pt modelId="{A6AF8BA7-CAC4-46AB-9919-0ADF19C50A1D}" type="sibTrans" cxnId="{9A883DE0-A37E-4E93-915D-1041A3A22760}">
      <dgm:prSet/>
      <dgm:spPr/>
      <dgm:t>
        <a:bodyPr/>
        <a:lstStyle/>
        <a:p>
          <a:endParaRPr lang="ru-RU"/>
        </a:p>
      </dgm:t>
    </dgm:pt>
    <dgm:pt modelId="{421329F6-FCB6-4EA5-811C-E0A077628468}">
      <dgm:prSet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1400" dirty="0"/>
            <a:t>постоянное функционирование официального сайта МБУДО ДЮЦ, страницы МБУДО ДЮЦ в </a:t>
          </a:r>
          <a:r>
            <a:rPr lang="ru-RU" sz="1400" dirty="0">
              <a:latin typeface="Corbel" panose="020B0503020204020204" pitchFamily="34" charset="0"/>
            </a:rPr>
            <a:t>Телеграмм и ВК;</a:t>
          </a:r>
        </a:p>
      </dgm:t>
    </dgm:pt>
    <dgm:pt modelId="{52C1FFFF-ADFE-4C31-9B8B-1971923947D1}" type="parTrans" cxnId="{8ECDB185-B7B8-4B74-B5C4-D0C9B4FE0DEE}">
      <dgm:prSet/>
      <dgm:spPr/>
      <dgm:t>
        <a:bodyPr/>
        <a:lstStyle/>
        <a:p>
          <a:endParaRPr lang="ru-RU"/>
        </a:p>
      </dgm:t>
    </dgm:pt>
    <dgm:pt modelId="{7743A6A6-7677-42C3-8971-C38FD759B1D6}" type="sibTrans" cxnId="{8ECDB185-B7B8-4B74-B5C4-D0C9B4FE0DEE}">
      <dgm:prSet/>
      <dgm:spPr/>
      <dgm:t>
        <a:bodyPr/>
        <a:lstStyle/>
        <a:p>
          <a:endParaRPr lang="ru-RU"/>
        </a:p>
      </dgm:t>
    </dgm:pt>
    <dgm:pt modelId="{3EC61328-EA69-47A4-A822-8BB12BE585E0}">
      <dgm:prSet phldrT="[Текст]"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1400" dirty="0"/>
            <a:t>приложения к программе, раскрывающие  формы и содержание всех направлений программы, методические рекомендации и образцы планов и рабочих программ воспитания для педагогов</a:t>
          </a:r>
        </a:p>
      </dgm:t>
    </dgm:pt>
    <dgm:pt modelId="{910DA983-E874-414C-98FB-FB26E24EA759}" type="parTrans" cxnId="{1A3546BA-2A08-48EB-BD0F-EAAF8A2232A5}">
      <dgm:prSet/>
      <dgm:spPr/>
      <dgm:t>
        <a:bodyPr/>
        <a:lstStyle/>
        <a:p>
          <a:endParaRPr lang="ru-RU"/>
        </a:p>
      </dgm:t>
    </dgm:pt>
    <dgm:pt modelId="{56FB3B5E-B109-441B-B225-6945D27863D8}" type="sibTrans" cxnId="{1A3546BA-2A08-48EB-BD0F-EAAF8A2232A5}">
      <dgm:prSet/>
      <dgm:spPr/>
      <dgm:t>
        <a:bodyPr/>
        <a:lstStyle/>
        <a:p>
          <a:endParaRPr lang="ru-RU"/>
        </a:p>
      </dgm:t>
    </dgm:pt>
    <dgm:pt modelId="{2AF48028-3109-429B-A3A5-F19315BA75FC}">
      <dgm:prSet phldrT="[Текст]"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1400" dirty="0"/>
            <a:t>программа по взаимодействию с родителями учащихся МБУДО ДЮЦ «Педагоги и родители – соавторы развития» (определены формы взаимодействия учащихся, педагогов, родителей в рамках жизнедеятельности ДЮЦ.)</a:t>
          </a:r>
        </a:p>
      </dgm:t>
    </dgm:pt>
    <dgm:pt modelId="{7A045ED3-6576-4075-BB1F-B3D1260D59B2}" type="parTrans" cxnId="{819967D7-7CB4-4E07-8BB1-B688A0AACB10}">
      <dgm:prSet/>
      <dgm:spPr/>
      <dgm:t>
        <a:bodyPr/>
        <a:lstStyle/>
        <a:p>
          <a:endParaRPr lang="ru-RU"/>
        </a:p>
      </dgm:t>
    </dgm:pt>
    <dgm:pt modelId="{1E8BF5E2-462B-4A9C-A9E6-0B888C463578}" type="sibTrans" cxnId="{819967D7-7CB4-4E07-8BB1-B688A0AACB10}">
      <dgm:prSet/>
      <dgm:spPr/>
      <dgm:t>
        <a:bodyPr/>
        <a:lstStyle/>
        <a:p>
          <a:endParaRPr lang="ru-RU"/>
        </a:p>
      </dgm:t>
    </dgm:pt>
    <dgm:pt modelId="{4BC45585-4F96-4A94-9B1D-1290DCEA564F}">
      <dgm:prSet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1400" dirty="0"/>
            <a:t>АИС «Навигатор дополнительного образования»-публикация, анонс мероприятий МБУДО ДЮЦ</a:t>
          </a:r>
        </a:p>
      </dgm:t>
    </dgm:pt>
    <dgm:pt modelId="{42367F8C-355B-45C9-8C58-A2B2255A9261}" type="parTrans" cxnId="{09501D7C-2AE2-47D6-8446-DE2CE7AC165E}">
      <dgm:prSet/>
      <dgm:spPr/>
      <dgm:t>
        <a:bodyPr/>
        <a:lstStyle/>
        <a:p>
          <a:endParaRPr lang="ru-RU"/>
        </a:p>
      </dgm:t>
    </dgm:pt>
    <dgm:pt modelId="{63D372BF-729D-4664-9C28-1DED5D687619}" type="sibTrans" cxnId="{09501D7C-2AE2-47D6-8446-DE2CE7AC165E}">
      <dgm:prSet/>
      <dgm:spPr/>
      <dgm:t>
        <a:bodyPr/>
        <a:lstStyle/>
        <a:p>
          <a:endParaRPr lang="ru-RU"/>
        </a:p>
      </dgm:t>
    </dgm:pt>
    <dgm:pt modelId="{4083C24B-3325-4BD3-863F-00BAC94D59C4}" type="pres">
      <dgm:prSet presAssocID="{F2D3EBC4-E68A-4C28-800F-BC4583DDF3DD}" presName="Name0" presStyleCnt="0">
        <dgm:presLayoutVars>
          <dgm:dir/>
          <dgm:animLvl val="lvl"/>
          <dgm:resizeHandles/>
        </dgm:presLayoutVars>
      </dgm:prSet>
      <dgm:spPr/>
    </dgm:pt>
    <dgm:pt modelId="{D939F201-A909-4C39-BAC1-3CAD70F4C055}" type="pres">
      <dgm:prSet presAssocID="{5D61EDEF-7C44-4697-8BA6-892A97A12EA7}" presName="linNode" presStyleCnt="0"/>
      <dgm:spPr/>
    </dgm:pt>
    <dgm:pt modelId="{097F841B-938D-467F-AAC5-F1C04E0764C1}" type="pres">
      <dgm:prSet presAssocID="{5D61EDEF-7C44-4697-8BA6-892A97A12EA7}" presName="parentShp" presStyleLbl="node1" presStyleIdx="0" presStyleCnt="4" custScaleY="79124">
        <dgm:presLayoutVars>
          <dgm:bulletEnabled val="1"/>
        </dgm:presLayoutVars>
      </dgm:prSet>
      <dgm:spPr/>
    </dgm:pt>
    <dgm:pt modelId="{F904F7AC-3976-4350-B95F-AE3F40546578}" type="pres">
      <dgm:prSet presAssocID="{5D61EDEF-7C44-4697-8BA6-892A97A12EA7}" presName="childShp" presStyleLbl="bgAccFollowNode1" presStyleIdx="0" presStyleCnt="4" custScaleY="118260">
        <dgm:presLayoutVars>
          <dgm:bulletEnabled val="1"/>
        </dgm:presLayoutVars>
      </dgm:prSet>
      <dgm:spPr/>
    </dgm:pt>
    <dgm:pt modelId="{6F5C126E-B126-4F1A-AA68-3AB035405CB7}" type="pres">
      <dgm:prSet presAssocID="{B3D09BD5-B650-4239-BDAB-9F18F6B3C6A1}" presName="spacing" presStyleCnt="0"/>
      <dgm:spPr/>
    </dgm:pt>
    <dgm:pt modelId="{BC8407FB-478A-4F3E-A7CC-AA0E28EAE1EF}" type="pres">
      <dgm:prSet presAssocID="{3C20068E-C11A-4058-B6A6-25E15C0B6687}" presName="linNode" presStyleCnt="0"/>
      <dgm:spPr/>
    </dgm:pt>
    <dgm:pt modelId="{79506080-59AB-4657-B740-25D926A323F4}" type="pres">
      <dgm:prSet presAssocID="{3C20068E-C11A-4058-B6A6-25E15C0B6687}" presName="parentShp" presStyleLbl="node1" presStyleIdx="1" presStyleCnt="4" custScaleY="71939" custLinFactNeighborX="130" custLinFactNeighborY="-12705">
        <dgm:presLayoutVars>
          <dgm:bulletEnabled val="1"/>
        </dgm:presLayoutVars>
      </dgm:prSet>
      <dgm:spPr/>
    </dgm:pt>
    <dgm:pt modelId="{76D8A801-C062-43EE-BDF1-29F9893A4C65}" type="pres">
      <dgm:prSet presAssocID="{3C20068E-C11A-4058-B6A6-25E15C0B6687}" presName="childShp" presStyleLbl="bgAccFollowNode1" presStyleIdx="1" presStyleCnt="4" custScaleY="40498" custLinFactNeighborX="1364" custLinFactNeighborY="-14117">
        <dgm:presLayoutVars>
          <dgm:bulletEnabled val="1"/>
        </dgm:presLayoutVars>
      </dgm:prSet>
      <dgm:spPr/>
    </dgm:pt>
    <dgm:pt modelId="{461C690C-4914-4BB4-82B3-A2149B001924}" type="pres">
      <dgm:prSet presAssocID="{3ABA3082-28C9-4F27-865F-16BC1F95EDA0}" presName="spacing" presStyleCnt="0"/>
      <dgm:spPr/>
    </dgm:pt>
    <dgm:pt modelId="{B2F5CA64-F6DD-45BC-98D9-EF7A03D7CC87}" type="pres">
      <dgm:prSet presAssocID="{D923459C-7736-47B0-B9B2-851A8621BD4C}" presName="linNode" presStyleCnt="0"/>
      <dgm:spPr/>
    </dgm:pt>
    <dgm:pt modelId="{0FD838BF-D34A-4D20-85B0-A4CAFCC24430}" type="pres">
      <dgm:prSet presAssocID="{D923459C-7736-47B0-B9B2-851A8621BD4C}" presName="parentShp" presStyleLbl="node1" presStyleIdx="2" presStyleCnt="4" custScaleY="60294" custLinFactNeighborX="-130" custLinFactNeighborY="-19058">
        <dgm:presLayoutVars>
          <dgm:bulletEnabled val="1"/>
        </dgm:presLayoutVars>
      </dgm:prSet>
      <dgm:spPr/>
    </dgm:pt>
    <dgm:pt modelId="{F01BF51A-03A5-4860-A143-BCAD21B27629}" type="pres">
      <dgm:prSet presAssocID="{D923459C-7736-47B0-B9B2-851A8621BD4C}" presName="childShp" presStyleLbl="bgAccFollowNode1" presStyleIdx="2" presStyleCnt="4" custScaleY="131610" custLinFactNeighborY="-21880">
        <dgm:presLayoutVars>
          <dgm:bulletEnabled val="1"/>
        </dgm:presLayoutVars>
      </dgm:prSet>
      <dgm:spPr/>
    </dgm:pt>
    <dgm:pt modelId="{4D52AC71-6E78-4E33-A72D-2DD37457E3B7}" type="pres">
      <dgm:prSet presAssocID="{903F4700-326E-4EB1-B434-1CA7744C9391}" presName="spacing" presStyleCnt="0"/>
      <dgm:spPr/>
    </dgm:pt>
    <dgm:pt modelId="{372125E9-CF18-4F67-BCD6-178920C38123}" type="pres">
      <dgm:prSet presAssocID="{00C43A7E-634C-4C7B-8C29-CDBB7926C5F2}" presName="linNode" presStyleCnt="0"/>
      <dgm:spPr/>
    </dgm:pt>
    <dgm:pt modelId="{FE8322A4-8414-402C-8A01-C03F09F330D7}" type="pres">
      <dgm:prSet presAssocID="{00C43A7E-634C-4C7B-8C29-CDBB7926C5F2}" presName="parentShp" presStyleLbl="node1" presStyleIdx="3" presStyleCnt="4" custLinFactNeighborX="260" custLinFactNeighborY="-25409">
        <dgm:presLayoutVars>
          <dgm:bulletEnabled val="1"/>
        </dgm:presLayoutVars>
      </dgm:prSet>
      <dgm:spPr/>
    </dgm:pt>
    <dgm:pt modelId="{9ADE47E9-8024-4CCE-B22D-3F4CA8CA4D09}" type="pres">
      <dgm:prSet presAssocID="{00C43A7E-634C-4C7B-8C29-CDBB7926C5F2}" presName="childShp" presStyleLbl="bgAccFollowNode1" presStyleIdx="3" presStyleCnt="4" custScaleY="117167" custLinFactNeighborX="585" custLinFactNeighborY="-28597">
        <dgm:presLayoutVars>
          <dgm:bulletEnabled val="1"/>
        </dgm:presLayoutVars>
      </dgm:prSet>
      <dgm:spPr/>
    </dgm:pt>
  </dgm:ptLst>
  <dgm:cxnLst>
    <dgm:cxn modelId="{2C4F7A0B-5299-40AA-A57D-1E18D0FF314F}" type="presOf" srcId="{00C43A7E-634C-4C7B-8C29-CDBB7926C5F2}" destId="{FE8322A4-8414-402C-8A01-C03F09F330D7}" srcOrd="0" destOrd="0" presId="urn:microsoft.com/office/officeart/2005/8/layout/vList6"/>
    <dgm:cxn modelId="{13D2CB10-230D-44B8-A911-7D65C5285123}" type="presOf" srcId="{F2D3EBC4-E68A-4C28-800F-BC4583DDF3DD}" destId="{4083C24B-3325-4BD3-863F-00BAC94D59C4}" srcOrd="0" destOrd="0" presId="urn:microsoft.com/office/officeart/2005/8/layout/vList6"/>
    <dgm:cxn modelId="{B31A1515-A79E-4EF8-B945-E94521477650}" type="presOf" srcId="{3EC61328-EA69-47A4-A822-8BB12BE585E0}" destId="{F904F7AC-3976-4350-B95F-AE3F40546578}" srcOrd="0" destOrd="1" presId="urn:microsoft.com/office/officeart/2005/8/layout/vList6"/>
    <dgm:cxn modelId="{14827437-525D-4BAC-8177-9CF568095811}" srcId="{F2D3EBC4-E68A-4C28-800F-BC4583DDF3DD}" destId="{3C20068E-C11A-4058-B6A6-25E15C0B6687}" srcOrd="1" destOrd="0" parTransId="{DE62C04F-4A6E-432B-8CE6-C4E0FEC51509}" sibTransId="{3ABA3082-28C9-4F27-865F-16BC1F95EDA0}"/>
    <dgm:cxn modelId="{8E94A539-CD00-40E2-8B25-6E54D278D7D5}" srcId="{F2D3EBC4-E68A-4C28-800F-BC4583DDF3DD}" destId="{D923459C-7736-47B0-B9B2-851A8621BD4C}" srcOrd="2" destOrd="0" parTransId="{9B97D78C-CD73-49D0-A2A3-E6D57005FBFE}" sibTransId="{903F4700-326E-4EB1-B434-1CA7744C9391}"/>
    <dgm:cxn modelId="{64FDB240-0D21-41A3-A811-EB0426651F95}" type="presOf" srcId="{C0CDE368-405B-46F7-B247-10C7913D2758}" destId="{F904F7AC-3976-4350-B95F-AE3F40546578}" srcOrd="0" destOrd="0" presId="urn:microsoft.com/office/officeart/2005/8/layout/vList6"/>
    <dgm:cxn modelId="{FA1BD871-C056-46FD-AF01-554BD74BE338}" srcId="{3C20068E-C11A-4058-B6A6-25E15C0B6687}" destId="{05F81DB7-8633-455B-A609-74E133990E8D}" srcOrd="0" destOrd="0" parTransId="{5328D1D3-4F61-419A-8DFD-96D88BF9037B}" sibTransId="{AC2D22D2-FF2D-4A1C-9F1C-3EFB038F73AE}"/>
    <dgm:cxn modelId="{CF253955-5A26-47F9-9200-261155E62C5C}" type="presOf" srcId="{D923459C-7736-47B0-B9B2-851A8621BD4C}" destId="{0FD838BF-D34A-4D20-85B0-A4CAFCC24430}" srcOrd="0" destOrd="0" presId="urn:microsoft.com/office/officeart/2005/8/layout/vList6"/>
    <dgm:cxn modelId="{D6CCD758-72B4-4EC0-9C1E-B9CFE23D8524}" type="presOf" srcId="{74B00760-6491-4A57-B2B5-16A165417994}" destId="{F01BF51A-03A5-4860-A143-BCAD21B27629}" srcOrd="0" destOrd="0" presId="urn:microsoft.com/office/officeart/2005/8/layout/vList6"/>
    <dgm:cxn modelId="{915D5459-9FCA-49BF-AC0D-175B83F7A2DF}" type="presOf" srcId="{421329F6-FCB6-4EA5-811C-E0A077628468}" destId="{9ADE47E9-8024-4CCE-B22D-3F4CA8CA4D09}" srcOrd="0" destOrd="0" presId="urn:microsoft.com/office/officeart/2005/8/layout/vList6"/>
    <dgm:cxn modelId="{09501D7C-2AE2-47D6-8446-DE2CE7AC165E}" srcId="{00C43A7E-634C-4C7B-8C29-CDBB7926C5F2}" destId="{4BC45585-4F96-4A94-9B1D-1290DCEA564F}" srcOrd="1" destOrd="0" parTransId="{42367F8C-355B-45C9-8C58-A2B2255A9261}" sibTransId="{63D372BF-729D-4664-9C28-1DED5D687619}"/>
    <dgm:cxn modelId="{8ECDB185-B7B8-4B74-B5C4-D0C9B4FE0DEE}" srcId="{00C43A7E-634C-4C7B-8C29-CDBB7926C5F2}" destId="{421329F6-FCB6-4EA5-811C-E0A077628468}" srcOrd="0" destOrd="0" parTransId="{52C1FFFF-ADFE-4C31-9B8B-1971923947D1}" sibTransId="{7743A6A6-7677-42C3-8971-C38FD759B1D6}"/>
    <dgm:cxn modelId="{494C9B95-9F0A-4EB2-8CB2-81185F2D3A09}" srcId="{D923459C-7736-47B0-B9B2-851A8621BD4C}" destId="{74B00760-6491-4A57-B2B5-16A165417994}" srcOrd="0" destOrd="0" parTransId="{058A2167-9C60-41CB-9F84-4D0E81BCE6DF}" sibTransId="{6072F8C0-037C-46BF-8907-434B9BBBAE0A}"/>
    <dgm:cxn modelId="{227FEE9F-CD59-404B-912D-5BD94298ACE6}" type="presOf" srcId="{3C20068E-C11A-4058-B6A6-25E15C0B6687}" destId="{79506080-59AB-4657-B740-25D926A323F4}" srcOrd="0" destOrd="0" presId="urn:microsoft.com/office/officeart/2005/8/layout/vList6"/>
    <dgm:cxn modelId="{D3B158B4-DAFD-40F2-964F-3703E0BA6487}" type="presOf" srcId="{4BC45585-4F96-4A94-9B1D-1290DCEA564F}" destId="{9ADE47E9-8024-4CCE-B22D-3F4CA8CA4D09}" srcOrd="0" destOrd="1" presId="urn:microsoft.com/office/officeart/2005/8/layout/vList6"/>
    <dgm:cxn modelId="{1A3546BA-2A08-48EB-BD0F-EAAF8A2232A5}" srcId="{5D61EDEF-7C44-4697-8BA6-892A97A12EA7}" destId="{3EC61328-EA69-47A4-A822-8BB12BE585E0}" srcOrd="1" destOrd="0" parTransId="{910DA983-E874-414C-98FB-FB26E24EA759}" sibTransId="{56FB3B5E-B109-441B-B225-6945D27863D8}"/>
    <dgm:cxn modelId="{38F360D3-76E2-42F1-B30C-A52789129D08}" srcId="{F2D3EBC4-E68A-4C28-800F-BC4583DDF3DD}" destId="{5D61EDEF-7C44-4697-8BA6-892A97A12EA7}" srcOrd="0" destOrd="0" parTransId="{8A0DEE1D-7278-4153-AD07-9B8CB8275B34}" sibTransId="{B3D09BD5-B650-4239-BDAB-9F18F6B3C6A1}"/>
    <dgm:cxn modelId="{819967D7-7CB4-4E07-8BB1-B688A0AACB10}" srcId="{D923459C-7736-47B0-B9B2-851A8621BD4C}" destId="{2AF48028-3109-429B-A3A5-F19315BA75FC}" srcOrd="1" destOrd="0" parTransId="{7A045ED3-6576-4075-BB1F-B3D1260D59B2}" sibTransId="{1E8BF5E2-462B-4A9C-A9E6-0B888C463578}"/>
    <dgm:cxn modelId="{5A0AA9DA-939E-4774-B617-9D41013C2D18}" type="presOf" srcId="{2AF48028-3109-429B-A3A5-F19315BA75FC}" destId="{F01BF51A-03A5-4860-A143-BCAD21B27629}" srcOrd="0" destOrd="1" presId="urn:microsoft.com/office/officeart/2005/8/layout/vList6"/>
    <dgm:cxn modelId="{9A883DE0-A37E-4E93-915D-1041A3A22760}" srcId="{F2D3EBC4-E68A-4C28-800F-BC4583DDF3DD}" destId="{00C43A7E-634C-4C7B-8C29-CDBB7926C5F2}" srcOrd="3" destOrd="0" parTransId="{F6FCFFC7-0F7B-41B4-9DA2-6CAE237E91EE}" sibTransId="{A6AF8BA7-CAC4-46AB-9919-0ADF19C50A1D}"/>
    <dgm:cxn modelId="{60CB5BE1-694F-453E-B172-6E193CE783FA}" type="presOf" srcId="{05F81DB7-8633-455B-A609-74E133990E8D}" destId="{76D8A801-C062-43EE-BDF1-29F9893A4C65}" srcOrd="0" destOrd="0" presId="urn:microsoft.com/office/officeart/2005/8/layout/vList6"/>
    <dgm:cxn modelId="{151A81E6-2D7F-434E-90D8-3EAC4548691E}" srcId="{5D61EDEF-7C44-4697-8BA6-892A97A12EA7}" destId="{C0CDE368-405B-46F7-B247-10C7913D2758}" srcOrd="0" destOrd="0" parTransId="{8AE9D7AA-2A0A-444D-B2A1-8FC5C9812988}" sibTransId="{FF45AF93-F82F-44FE-A959-16359D022362}"/>
    <dgm:cxn modelId="{BBE932FF-E8B2-4603-A626-429827106176}" type="presOf" srcId="{5D61EDEF-7C44-4697-8BA6-892A97A12EA7}" destId="{097F841B-938D-467F-AAC5-F1C04E0764C1}" srcOrd="0" destOrd="0" presId="urn:microsoft.com/office/officeart/2005/8/layout/vList6"/>
    <dgm:cxn modelId="{5E450A7B-A20A-462B-B649-466918658758}" type="presParOf" srcId="{4083C24B-3325-4BD3-863F-00BAC94D59C4}" destId="{D939F201-A909-4C39-BAC1-3CAD70F4C055}" srcOrd="0" destOrd="0" presId="urn:microsoft.com/office/officeart/2005/8/layout/vList6"/>
    <dgm:cxn modelId="{2E38D8E8-0662-4A4C-B6D1-4889A3B3F7E8}" type="presParOf" srcId="{D939F201-A909-4C39-BAC1-3CAD70F4C055}" destId="{097F841B-938D-467F-AAC5-F1C04E0764C1}" srcOrd="0" destOrd="0" presId="urn:microsoft.com/office/officeart/2005/8/layout/vList6"/>
    <dgm:cxn modelId="{A54CD6EE-5A69-433C-BE43-9A1424611613}" type="presParOf" srcId="{D939F201-A909-4C39-BAC1-3CAD70F4C055}" destId="{F904F7AC-3976-4350-B95F-AE3F40546578}" srcOrd="1" destOrd="0" presId="urn:microsoft.com/office/officeart/2005/8/layout/vList6"/>
    <dgm:cxn modelId="{156537A1-52E3-4191-807A-4E9DEA0E222A}" type="presParOf" srcId="{4083C24B-3325-4BD3-863F-00BAC94D59C4}" destId="{6F5C126E-B126-4F1A-AA68-3AB035405CB7}" srcOrd="1" destOrd="0" presId="urn:microsoft.com/office/officeart/2005/8/layout/vList6"/>
    <dgm:cxn modelId="{09649839-A234-4DBE-85E9-A1C7949C6630}" type="presParOf" srcId="{4083C24B-3325-4BD3-863F-00BAC94D59C4}" destId="{BC8407FB-478A-4F3E-A7CC-AA0E28EAE1EF}" srcOrd="2" destOrd="0" presId="urn:microsoft.com/office/officeart/2005/8/layout/vList6"/>
    <dgm:cxn modelId="{EF0AC85E-D294-4C81-AB4A-35EE1B0E729B}" type="presParOf" srcId="{BC8407FB-478A-4F3E-A7CC-AA0E28EAE1EF}" destId="{79506080-59AB-4657-B740-25D926A323F4}" srcOrd="0" destOrd="0" presId="urn:microsoft.com/office/officeart/2005/8/layout/vList6"/>
    <dgm:cxn modelId="{344B4B72-4D58-4485-ABFB-9FAC7EA4B3C3}" type="presParOf" srcId="{BC8407FB-478A-4F3E-A7CC-AA0E28EAE1EF}" destId="{76D8A801-C062-43EE-BDF1-29F9893A4C65}" srcOrd="1" destOrd="0" presId="urn:microsoft.com/office/officeart/2005/8/layout/vList6"/>
    <dgm:cxn modelId="{34CE047D-0268-4A6A-801C-525FF23CD177}" type="presParOf" srcId="{4083C24B-3325-4BD3-863F-00BAC94D59C4}" destId="{461C690C-4914-4BB4-82B3-A2149B001924}" srcOrd="3" destOrd="0" presId="urn:microsoft.com/office/officeart/2005/8/layout/vList6"/>
    <dgm:cxn modelId="{C829797C-FC98-4F3F-8A19-FD78459E245D}" type="presParOf" srcId="{4083C24B-3325-4BD3-863F-00BAC94D59C4}" destId="{B2F5CA64-F6DD-45BC-98D9-EF7A03D7CC87}" srcOrd="4" destOrd="0" presId="urn:microsoft.com/office/officeart/2005/8/layout/vList6"/>
    <dgm:cxn modelId="{2777CBAA-532D-4F2F-A0E7-20A46112E6F3}" type="presParOf" srcId="{B2F5CA64-F6DD-45BC-98D9-EF7A03D7CC87}" destId="{0FD838BF-D34A-4D20-85B0-A4CAFCC24430}" srcOrd="0" destOrd="0" presId="urn:microsoft.com/office/officeart/2005/8/layout/vList6"/>
    <dgm:cxn modelId="{B921C634-DD10-460E-A68F-291F5C0D4ECE}" type="presParOf" srcId="{B2F5CA64-F6DD-45BC-98D9-EF7A03D7CC87}" destId="{F01BF51A-03A5-4860-A143-BCAD21B27629}" srcOrd="1" destOrd="0" presId="urn:microsoft.com/office/officeart/2005/8/layout/vList6"/>
    <dgm:cxn modelId="{ECBF6420-F705-4196-A4EB-85596E8A4946}" type="presParOf" srcId="{4083C24B-3325-4BD3-863F-00BAC94D59C4}" destId="{4D52AC71-6E78-4E33-A72D-2DD37457E3B7}" srcOrd="5" destOrd="0" presId="urn:microsoft.com/office/officeart/2005/8/layout/vList6"/>
    <dgm:cxn modelId="{4518B11E-6A1A-46CD-B3B5-46520389F779}" type="presParOf" srcId="{4083C24B-3325-4BD3-863F-00BAC94D59C4}" destId="{372125E9-CF18-4F67-BCD6-178920C38123}" srcOrd="6" destOrd="0" presId="urn:microsoft.com/office/officeart/2005/8/layout/vList6"/>
    <dgm:cxn modelId="{93114E21-DE2C-45BB-BE97-319FC51D38C8}" type="presParOf" srcId="{372125E9-CF18-4F67-BCD6-178920C38123}" destId="{FE8322A4-8414-402C-8A01-C03F09F330D7}" srcOrd="0" destOrd="0" presId="urn:microsoft.com/office/officeart/2005/8/layout/vList6"/>
    <dgm:cxn modelId="{D454FE40-AB9F-417F-AF26-DF53D1B950BC}" type="presParOf" srcId="{372125E9-CF18-4F67-BCD6-178920C38123}" destId="{9ADE47E9-8024-4CCE-B22D-3F4CA8CA4D09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7ACF5AF-91E2-47FD-9E48-23F1C8B6B146}" type="doc">
      <dgm:prSet loTypeId="urn:microsoft.com/office/officeart/2008/layout/HorizontalMultiLevelHierarchy" loCatId="hierarchy" qsTypeId="urn:microsoft.com/office/officeart/2005/8/quickstyle/3d1" qsCatId="3D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962E776B-D182-47B4-9746-5C14977A451D}">
      <dgm:prSet phldrT="[Текст]" custT="1"/>
      <dgm:spPr/>
      <dgm:t>
        <a:bodyPr/>
        <a:lstStyle/>
        <a:p>
          <a:r>
            <a:rPr lang="ru-RU" sz="3200" dirty="0">
              <a:solidFill>
                <a:srgbClr val="92D050"/>
              </a:solidFill>
            </a:rPr>
            <a:t>Программа воспитания</a:t>
          </a:r>
        </a:p>
      </dgm:t>
    </dgm:pt>
    <dgm:pt modelId="{7B391733-8653-43D0-B0F1-855BAAC2F156}" type="parTrans" cxnId="{864141A4-E46F-44FA-86E1-CD88B954A5FC}">
      <dgm:prSet/>
      <dgm:spPr/>
      <dgm:t>
        <a:bodyPr/>
        <a:lstStyle/>
        <a:p>
          <a:endParaRPr lang="ru-RU"/>
        </a:p>
      </dgm:t>
    </dgm:pt>
    <dgm:pt modelId="{58BD5D38-D2C6-478E-A8C1-79FC7BDBF676}" type="sibTrans" cxnId="{864141A4-E46F-44FA-86E1-CD88B954A5FC}">
      <dgm:prSet/>
      <dgm:spPr/>
      <dgm:t>
        <a:bodyPr/>
        <a:lstStyle/>
        <a:p>
          <a:endParaRPr lang="ru-RU"/>
        </a:p>
      </dgm:t>
    </dgm:pt>
    <dgm:pt modelId="{C15CFD66-4112-4247-96A6-43ED2F5AEC2C}">
      <dgm:prSet phldrT="[Текст]" custT="1"/>
      <dgm:spPr/>
      <dgm:t>
        <a:bodyPr/>
        <a:lstStyle/>
        <a:p>
          <a:r>
            <a:rPr lang="ru-RU" sz="2000" dirty="0"/>
            <a:t>Воспитательный потенциал дополнительной общеобразовательной общеразвивающей программы</a:t>
          </a:r>
          <a:endParaRPr lang="ru-RU" sz="2000" b="1" u="none" dirty="0"/>
        </a:p>
      </dgm:t>
    </dgm:pt>
    <dgm:pt modelId="{9354ABEE-79C0-47C2-A84D-F70881BD5D34}" type="parTrans" cxnId="{2A09F5FE-D7C6-4A66-AF2E-148DBC0EF5D3}">
      <dgm:prSet/>
      <dgm:spPr/>
      <dgm:t>
        <a:bodyPr/>
        <a:lstStyle/>
        <a:p>
          <a:endParaRPr lang="ru-RU"/>
        </a:p>
      </dgm:t>
    </dgm:pt>
    <dgm:pt modelId="{E26EB88A-A842-4660-A743-E56086C8561A}" type="sibTrans" cxnId="{2A09F5FE-D7C6-4A66-AF2E-148DBC0EF5D3}">
      <dgm:prSet/>
      <dgm:spPr/>
      <dgm:t>
        <a:bodyPr/>
        <a:lstStyle/>
        <a:p>
          <a:endParaRPr lang="ru-RU"/>
        </a:p>
      </dgm:t>
    </dgm:pt>
    <dgm:pt modelId="{E5693B6D-85AA-447F-B8E9-294411E9E460}">
      <dgm:prSet phldrT="[Текст]"/>
      <dgm:spPr/>
      <dgm:t>
        <a:bodyPr/>
        <a:lstStyle/>
        <a:p>
          <a:r>
            <a:rPr lang="ru-RU" dirty="0"/>
            <a:t>Воспитание  в   детском объединении</a:t>
          </a:r>
          <a:endParaRPr lang="ru-RU" b="1" u="none" dirty="0"/>
        </a:p>
      </dgm:t>
    </dgm:pt>
    <dgm:pt modelId="{C89C4E08-F813-4CA5-B960-FB40593DE722}" type="parTrans" cxnId="{0921B0BD-C7C6-426A-BD83-F0588D290DD9}">
      <dgm:prSet/>
      <dgm:spPr/>
      <dgm:t>
        <a:bodyPr/>
        <a:lstStyle/>
        <a:p>
          <a:endParaRPr lang="ru-RU"/>
        </a:p>
      </dgm:t>
    </dgm:pt>
    <dgm:pt modelId="{4D1C009B-6B3B-4DF7-BF92-8AF536747E5A}" type="sibTrans" cxnId="{0921B0BD-C7C6-426A-BD83-F0588D290DD9}">
      <dgm:prSet/>
      <dgm:spPr/>
      <dgm:t>
        <a:bodyPr/>
        <a:lstStyle/>
        <a:p>
          <a:endParaRPr lang="ru-RU"/>
        </a:p>
      </dgm:t>
    </dgm:pt>
    <dgm:pt modelId="{C89549E9-BE5C-48FF-9584-47B6641F7704}">
      <dgm:prSet phldrT="[Текст]"/>
      <dgm:spPr/>
      <dgm:t>
        <a:bodyPr/>
        <a:lstStyle/>
        <a:p>
          <a:r>
            <a:rPr lang="ru-RU" dirty="0"/>
            <a:t>Ключевые культурно- образовательные события</a:t>
          </a:r>
          <a:endParaRPr lang="ru-RU" b="1" u="none" dirty="0"/>
        </a:p>
      </dgm:t>
    </dgm:pt>
    <dgm:pt modelId="{FBC79034-B42C-4841-807B-223FF5087E91}" type="parTrans" cxnId="{646D710E-86D5-4DEC-BE82-432E56A40E30}">
      <dgm:prSet/>
      <dgm:spPr/>
      <dgm:t>
        <a:bodyPr/>
        <a:lstStyle/>
        <a:p>
          <a:endParaRPr lang="ru-RU"/>
        </a:p>
      </dgm:t>
    </dgm:pt>
    <dgm:pt modelId="{19E3462C-4C90-42F8-B221-24A538C223C0}" type="sibTrans" cxnId="{646D710E-86D5-4DEC-BE82-432E56A40E30}">
      <dgm:prSet/>
      <dgm:spPr/>
      <dgm:t>
        <a:bodyPr/>
        <a:lstStyle/>
        <a:p>
          <a:endParaRPr lang="ru-RU"/>
        </a:p>
      </dgm:t>
    </dgm:pt>
    <dgm:pt modelId="{E2BC62CF-F302-4A2A-81BE-C90EBEF73C14}">
      <dgm:prSet/>
      <dgm:spPr/>
      <dgm:t>
        <a:bodyPr/>
        <a:lstStyle/>
        <a:p>
          <a:r>
            <a:rPr lang="ru-RU" dirty="0"/>
            <a:t>Организация деятельности в каникулярный период</a:t>
          </a:r>
          <a:endParaRPr lang="ru-RU" b="1" u="none" dirty="0"/>
        </a:p>
      </dgm:t>
    </dgm:pt>
    <dgm:pt modelId="{A3B1BAF4-EFC9-43E6-8427-9A2882255103}" type="parTrans" cxnId="{E60DF4A3-B291-4671-AD73-877A271182B0}">
      <dgm:prSet/>
      <dgm:spPr/>
      <dgm:t>
        <a:bodyPr/>
        <a:lstStyle/>
        <a:p>
          <a:endParaRPr lang="ru-RU"/>
        </a:p>
      </dgm:t>
    </dgm:pt>
    <dgm:pt modelId="{652F14E3-7DFC-4D5D-A4B6-FCAC50FD7D01}" type="sibTrans" cxnId="{E60DF4A3-B291-4671-AD73-877A271182B0}">
      <dgm:prSet/>
      <dgm:spPr/>
      <dgm:t>
        <a:bodyPr/>
        <a:lstStyle/>
        <a:p>
          <a:endParaRPr lang="ru-RU"/>
        </a:p>
      </dgm:t>
    </dgm:pt>
    <dgm:pt modelId="{D788583E-1D24-499C-94DF-3894293580A5}">
      <dgm:prSet/>
      <dgm:spPr/>
      <dgm:t>
        <a:bodyPr/>
        <a:lstStyle/>
        <a:p>
          <a:r>
            <a:rPr lang="ru-RU" dirty="0"/>
            <a:t>Взаимодействие с родителями</a:t>
          </a:r>
          <a:endParaRPr lang="ru-RU" u="none" dirty="0"/>
        </a:p>
      </dgm:t>
    </dgm:pt>
    <dgm:pt modelId="{D7F67EBD-E29B-4FDD-B9DA-0E95A35FF99B}" type="parTrans" cxnId="{3FD15709-A8B1-48D5-89AC-015011900772}">
      <dgm:prSet/>
      <dgm:spPr/>
      <dgm:t>
        <a:bodyPr/>
        <a:lstStyle/>
        <a:p>
          <a:endParaRPr lang="ru-RU"/>
        </a:p>
      </dgm:t>
    </dgm:pt>
    <dgm:pt modelId="{6CB84877-2B8B-411D-95A7-614460B109D3}" type="sibTrans" cxnId="{3FD15709-A8B1-48D5-89AC-015011900772}">
      <dgm:prSet/>
      <dgm:spPr/>
      <dgm:t>
        <a:bodyPr/>
        <a:lstStyle/>
        <a:p>
          <a:endParaRPr lang="ru-RU"/>
        </a:p>
      </dgm:t>
    </dgm:pt>
    <dgm:pt modelId="{1A7F6D78-D966-4FF4-A5F9-E47DDD5D211B}">
      <dgm:prSet/>
      <dgm:spPr/>
      <dgm:t>
        <a:bodyPr/>
        <a:lstStyle/>
        <a:p>
          <a:r>
            <a:rPr lang="ru-RU" dirty="0"/>
            <a:t>Предметно-эстетическая среда</a:t>
          </a:r>
          <a:endParaRPr lang="ru-RU" b="1" u="none" dirty="0"/>
        </a:p>
      </dgm:t>
    </dgm:pt>
    <dgm:pt modelId="{D4929236-00BC-499D-B8BC-FD38112C8D86}" type="parTrans" cxnId="{EE7644EA-8E4E-4CF7-BE6B-8C6EA952ED96}">
      <dgm:prSet/>
      <dgm:spPr/>
      <dgm:t>
        <a:bodyPr/>
        <a:lstStyle/>
        <a:p>
          <a:endParaRPr lang="ru-RU"/>
        </a:p>
      </dgm:t>
    </dgm:pt>
    <dgm:pt modelId="{D20072D5-08BF-4B58-BB94-E2B2F983D9C1}" type="sibTrans" cxnId="{EE7644EA-8E4E-4CF7-BE6B-8C6EA952ED96}">
      <dgm:prSet/>
      <dgm:spPr/>
      <dgm:t>
        <a:bodyPr/>
        <a:lstStyle/>
        <a:p>
          <a:endParaRPr lang="ru-RU"/>
        </a:p>
      </dgm:t>
    </dgm:pt>
    <dgm:pt modelId="{8362CAF9-3AC9-404F-A351-23829C3608CE}" type="pres">
      <dgm:prSet presAssocID="{97ACF5AF-91E2-47FD-9E48-23F1C8B6B146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2649A4C6-C7F1-425D-B70E-B989E37F49DD}" type="pres">
      <dgm:prSet presAssocID="{962E776B-D182-47B4-9746-5C14977A451D}" presName="root1" presStyleCnt="0"/>
      <dgm:spPr/>
    </dgm:pt>
    <dgm:pt modelId="{357AC538-D645-45AD-90BE-F3B2003F3620}" type="pres">
      <dgm:prSet presAssocID="{962E776B-D182-47B4-9746-5C14977A451D}" presName="LevelOneTextNode" presStyleLbl="node0" presStyleIdx="0" presStyleCnt="1" custScaleY="107242">
        <dgm:presLayoutVars>
          <dgm:chPref val="3"/>
        </dgm:presLayoutVars>
      </dgm:prSet>
      <dgm:spPr/>
    </dgm:pt>
    <dgm:pt modelId="{8222E50B-B89A-4BB7-9C31-C339D2A62567}" type="pres">
      <dgm:prSet presAssocID="{962E776B-D182-47B4-9746-5C14977A451D}" presName="level2hierChild" presStyleCnt="0"/>
      <dgm:spPr/>
    </dgm:pt>
    <dgm:pt modelId="{F95425E7-0FE0-4191-B447-C8BC81FCEA16}" type="pres">
      <dgm:prSet presAssocID="{9354ABEE-79C0-47C2-A84D-F70881BD5D34}" presName="conn2-1" presStyleLbl="parChTrans1D2" presStyleIdx="0" presStyleCnt="6"/>
      <dgm:spPr/>
    </dgm:pt>
    <dgm:pt modelId="{EDF76015-C624-45BF-92C2-BE8805628145}" type="pres">
      <dgm:prSet presAssocID="{9354ABEE-79C0-47C2-A84D-F70881BD5D34}" presName="connTx" presStyleLbl="parChTrans1D2" presStyleIdx="0" presStyleCnt="6"/>
      <dgm:spPr/>
    </dgm:pt>
    <dgm:pt modelId="{EC09181B-109D-4C74-9FF1-AF3063801357}" type="pres">
      <dgm:prSet presAssocID="{C15CFD66-4112-4247-96A6-43ED2F5AEC2C}" presName="root2" presStyleCnt="0"/>
      <dgm:spPr/>
    </dgm:pt>
    <dgm:pt modelId="{1CE93004-165F-4D15-A159-FAA054A2D541}" type="pres">
      <dgm:prSet presAssocID="{C15CFD66-4112-4247-96A6-43ED2F5AEC2C}" presName="LevelTwoTextNode" presStyleLbl="node2" presStyleIdx="0" presStyleCnt="6" custScaleX="284855">
        <dgm:presLayoutVars>
          <dgm:chPref val="3"/>
        </dgm:presLayoutVars>
      </dgm:prSet>
      <dgm:spPr/>
    </dgm:pt>
    <dgm:pt modelId="{124483D6-8240-42F2-B331-27B44400984A}" type="pres">
      <dgm:prSet presAssocID="{C15CFD66-4112-4247-96A6-43ED2F5AEC2C}" presName="level3hierChild" presStyleCnt="0"/>
      <dgm:spPr/>
    </dgm:pt>
    <dgm:pt modelId="{D14781A3-27D9-40D9-A5DE-F907B5DCF0BB}" type="pres">
      <dgm:prSet presAssocID="{C89C4E08-F813-4CA5-B960-FB40593DE722}" presName="conn2-1" presStyleLbl="parChTrans1D2" presStyleIdx="1" presStyleCnt="6"/>
      <dgm:spPr/>
    </dgm:pt>
    <dgm:pt modelId="{556AA8F9-09E3-4541-9F00-8A7A6B94A49B}" type="pres">
      <dgm:prSet presAssocID="{C89C4E08-F813-4CA5-B960-FB40593DE722}" presName="connTx" presStyleLbl="parChTrans1D2" presStyleIdx="1" presStyleCnt="6"/>
      <dgm:spPr/>
    </dgm:pt>
    <dgm:pt modelId="{065FE8ED-F42F-4D12-8B54-C1BA3B4918B8}" type="pres">
      <dgm:prSet presAssocID="{E5693B6D-85AA-447F-B8E9-294411E9E460}" presName="root2" presStyleCnt="0"/>
      <dgm:spPr/>
    </dgm:pt>
    <dgm:pt modelId="{A430A4D0-2597-4F42-9200-0239450E8EDC}" type="pres">
      <dgm:prSet presAssocID="{E5693B6D-85AA-447F-B8E9-294411E9E460}" presName="LevelTwoTextNode" presStyleLbl="node2" presStyleIdx="1" presStyleCnt="6" custScaleX="285202">
        <dgm:presLayoutVars>
          <dgm:chPref val="3"/>
        </dgm:presLayoutVars>
      </dgm:prSet>
      <dgm:spPr/>
    </dgm:pt>
    <dgm:pt modelId="{D432E3DC-FB82-41BE-9201-9DC341A22DDC}" type="pres">
      <dgm:prSet presAssocID="{E5693B6D-85AA-447F-B8E9-294411E9E460}" presName="level3hierChild" presStyleCnt="0"/>
      <dgm:spPr/>
    </dgm:pt>
    <dgm:pt modelId="{A4938A39-7057-4513-B2B0-6C3F9C318962}" type="pres">
      <dgm:prSet presAssocID="{FBC79034-B42C-4841-807B-223FF5087E91}" presName="conn2-1" presStyleLbl="parChTrans1D2" presStyleIdx="2" presStyleCnt="6"/>
      <dgm:spPr/>
    </dgm:pt>
    <dgm:pt modelId="{A7BC5FA4-887D-46BF-848A-F0E4CE04331F}" type="pres">
      <dgm:prSet presAssocID="{FBC79034-B42C-4841-807B-223FF5087E91}" presName="connTx" presStyleLbl="parChTrans1D2" presStyleIdx="2" presStyleCnt="6"/>
      <dgm:spPr/>
    </dgm:pt>
    <dgm:pt modelId="{31D69FE0-207B-4048-ACCC-FE8D1678F609}" type="pres">
      <dgm:prSet presAssocID="{C89549E9-BE5C-48FF-9584-47B6641F7704}" presName="root2" presStyleCnt="0"/>
      <dgm:spPr/>
    </dgm:pt>
    <dgm:pt modelId="{0B736C7B-6591-4E77-9B78-E88D9E8A0B12}" type="pres">
      <dgm:prSet presAssocID="{C89549E9-BE5C-48FF-9584-47B6641F7704}" presName="LevelTwoTextNode" presStyleLbl="node2" presStyleIdx="2" presStyleCnt="6" custScaleX="287167">
        <dgm:presLayoutVars>
          <dgm:chPref val="3"/>
        </dgm:presLayoutVars>
      </dgm:prSet>
      <dgm:spPr/>
    </dgm:pt>
    <dgm:pt modelId="{A3ECBB46-F844-4181-A8A5-2523419C9586}" type="pres">
      <dgm:prSet presAssocID="{C89549E9-BE5C-48FF-9584-47B6641F7704}" presName="level3hierChild" presStyleCnt="0"/>
      <dgm:spPr/>
    </dgm:pt>
    <dgm:pt modelId="{35CE0609-4707-42EE-AC97-A39E76A0C41B}" type="pres">
      <dgm:prSet presAssocID="{A3B1BAF4-EFC9-43E6-8427-9A2882255103}" presName="conn2-1" presStyleLbl="parChTrans1D2" presStyleIdx="3" presStyleCnt="6"/>
      <dgm:spPr/>
    </dgm:pt>
    <dgm:pt modelId="{B9FD98B3-7306-4196-80B9-FD2DE1D08669}" type="pres">
      <dgm:prSet presAssocID="{A3B1BAF4-EFC9-43E6-8427-9A2882255103}" presName="connTx" presStyleLbl="parChTrans1D2" presStyleIdx="3" presStyleCnt="6"/>
      <dgm:spPr/>
    </dgm:pt>
    <dgm:pt modelId="{F2FC5150-E05C-4098-82DA-0576739E1257}" type="pres">
      <dgm:prSet presAssocID="{E2BC62CF-F302-4A2A-81BE-C90EBEF73C14}" presName="root2" presStyleCnt="0"/>
      <dgm:spPr/>
    </dgm:pt>
    <dgm:pt modelId="{53E8CB67-26B2-47D5-B12A-BE4C7EEF610C}" type="pres">
      <dgm:prSet presAssocID="{E2BC62CF-F302-4A2A-81BE-C90EBEF73C14}" presName="LevelTwoTextNode" presStyleLbl="node2" presStyleIdx="3" presStyleCnt="6" custScaleX="287308">
        <dgm:presLayoutVars>
          <dgm:chPref val="3"/>
        </dgm:presLayoutVars>
      </dgm:prSet>
      <dgm:spPr/>
    </dgm:pt>
    <dgm:pt modelId="{16F2259F-C69B-469C-B77E-A154D0C66C22}" type="pres">
      <dgm:prSet presAssocID="{E2BC62CF-F302-4A2A-81BE-C90EBEF73C14}" presName="level3hierChild" presStyleCnt="0"/>
      <dgm:spPr/>
    </dgm:pt>
    <dgm:pt modelId="{9234F877-A9A7-44BC-95D2-CE4B44874391}" type="pres">
      <dgm:prSet presAssocID="{D7F67EBD-E29B-4FDD-B9DA-0E95A35FF99B}" presName="conn2-1" presStyleLbl="parChTrans1D2" presStyleIdx="4" presStyleCnt="6"/>
      <dgm:spPr/>
    </dgm:pt>
    <dgm:pt modelId="{0BEC38D9-C0A3-462A-AA8D-9609408D4C18}" type="pres">
      <dgm:prSet presAssocID="{D7F67EBD-E29B-4FDD-B9DA-0E95A35FF99B}" presName="connTx" presStyleLbl="parChTrans1D2" presStyleIdx="4" presStyleCnt="6"/>
      <dgm:spPr/>
    </dgm:pt>
    <dgm:pt modelId="{38B3EE1E-51A5-43B7-B5B8-F31800C19005}" type="pres">
      <dgm:prSet presAssocID="{D788583E-1D24-499C-94DF-3894293580A5}" presName="root2" presStyleCnt="0"/>
      <dgm:spPr/>
    </dgm:pt>
    <dgm:pt modelId="{BF3AEB56-1F84-4E6F-8E39-4B10D377A82D}" type="pres">
      <dgm:prSet presAssocID="{D788583E-1D24-499C-94DF-3894293580A5}" presName="LevelTwoTextNode" presStyleLbl="node2" presStyleIdx="4" presStyleCnt="6" custScaleX="287450">
        <dgm:presLayoutVars>
          <dgm:chPref val="3"/>
        </dgm:presLayoutVars>
      </dgm:prSet>
      <dgm:spPr/>
    </dgm:pt>
    <dgm:pt modelId="{5B728DCD-11B4-469A-A573-558E7472BC67}" type="pres">
      <dgm:prSet presAssocID="{D788583E-1D24-499C-94DF-3894293580A5}" presName="level3hierChild" presStyleCnt="0"/>
      <dgm:spPr/>
    </dgm:pt>
    <dgm:pt modelId="{8B220A28-EB80-42DD-81DE-9C80B1DE4BBF}" type="pres">
      <dgm:prSet presAssocID="{D4929236-00BC-499D-B8BC-FD38112C8D86}" presName="conn2-1" presStyleLbl="parChTrans1D2" presStyleIdx="5" presStyleCnt="6"/>
      <dgm:spPr/>
    </dgm:pt>
    <dgm:pt modelId="{D63DDC54-A2DF-4A21-B230-28D11925715E}" type="pres">
      <dgm:prSet presAssocID="{D4929236-00BC-499D-B8BC-FD38112C8D86}" presName="connTx" presStyleLbl="parChTrans1D2" presStyleIdx="5" presStyleCnt="6"/>
      <dgm:spPr/>
    </dgm:pt>
    <dgm:pt modelId="{425F5621-26AA-4D72-834B-A3B44613022C}" type="pres">
      <dgm:prSet presAssocID="{1A7F6D78-D966-4FF4-A5F9-E47DDD5D211B}" presName="root2" presStyleCnt="0"/>
      <dgm:spPr/>
    </dgm:pt>
    <dgm:pt modelId="{F8A349A6-E57D-4D8C-AD8F-B81ABD90441D}" type="pres">
      <dgm:prSet presAssocID="{1A7F6D78-D966-4FF4-A5F9-E47DDD5D211B}" presName="LevelTwoTextNode" presStyleLbl="node2" presStyleIdx="5" presStyleCnt="6" custScaleX="288152">
        <dgm:presLayoutVars>
          <dgm:chPref val="3"/>
        </dgm:presLayoutVars>
      </dgm:prSet>
      <dgm:spPr/>
    </dgm:pt>
    <dgm:pt modelId="{C52B3727-82BE-434B-AD42-F5B97FB62A2C}" type="pres">
      <dgm:prSet presAssocID="{1A7F6D78-D966-4FF4-A5F9-E47DDD5D211B}" presName="level3hierChild" presStyleCnt="0"/>
      <dgm:spPr/>
    </dgm:pt>
  </dgm:ptLst>
  <dgm:cxnLst>
    <dgm:cxn modelId="{CE266004-BB5D-4A17-BBAE-0A875FCE306B}" type="presOf" srcId="{E2BC62CF-F302-4A2A-81BE-C90EBEF73C14}" destId="{53E8CB67-26B2-47D5-B12A-BE4C7EEF610C}" srcOrd="0" destOrd="0" presId="urn:microsoft.com/office/officeart/2008/layout/HorizontalMultiLevelHierarchy"/>
    <dgm:cxn modelId="{3FD15709-A8B1-48D5-89AC-015011900772}" srcId="{962E776B-D182-47B4-9746-5C14977A451D}" destId="{D788583E-1D24-499C-94DF-3894293580A5}" srcOrd="4" destOrd="0" parTransId="{D7F67EBD-E29B-4FDD-B9DA-0E95A35FF99B}" sibTransId="{6CB84877-2B8B-411D-95A7-614460B109D3}"/>
    <dgm:cxn modelId="{646D710E-86D5-4DEC-BE82-432E56A40E30}" srcId="{962E776B-D182-47B4-9746-5C14977A451D}" destId="{C89549E9-BE5C-48FF-9584-47B6641F7704}" srcOrd="2" destOrd="0" parTransId="{FBC79034-B42C-4841-807B-223FF5087E91}" sibTransId="{19E3462C-4C90-42F8-B221-24A538C223C0}"/>
    <dgm:cxn modelId="{FC6B1324-4C00-445E-ACDD-B49525A006A5}" type="presOf" srcId="{C89C4E08-F813-4CA5-B960-FB40593DE722}" destId="{D14781A3-27D9-40D9-A5DE-F907B5DCF0BB}" srcOrd="0" destOrd="0" presId="urn:microsoft.com/office/officeart/2008/layout/HorizontalMultiLevelHierarchy"/>
    <dgm:cxn modelId="{92AF522E-BF23-4021-AAC4-9E574ADA55E9}" type="presOf" srcId="{97ACF5AF-91E2-47FD-9E48-23F1C8B6B146}" destId="{8362CAF9-3AC9-404F-A351-23829C3608CE}" srcOrd="0" destOrd="0" presId="urn:microsoft.com/office/officeart/2008/layout/HorizontalMultiLevelHierarchy"/>
    <dgm:cxn modelId="{F00C7768-6A67-47B1-9BE2-F0FDE913BA91}" type="presOf" srcId="{D788583E-1D24-499C-94DF-3894293580A5}" destId="{BF3AEB56-1F84-4E6F-8E39-4B10D377A82D}" srcOrd="0" destOrd="0" presId="urn:microsoft.com/office/officeart/2008/layout/HorizontalMultiLevelHierarchy"/>
    <dgm:cxn modelId="{D21C3773-0E75-4F72-960A-FEAE6AE691F1}" type="presOf" srcId="{D4929236-00BC-499D-B8BC-FD38112C8D86}" destId="{8B220A28-EB80-42DD-81DE-9C80B1DE4BBF}" srcOrd="0" destOrd="0" presId="urn:microsoft.com/office/officeart/2008/layout/HorizontalMultiLevelHierarchy"/>
    <dgm:cxn modelId="{BDEE4183-C377-4253-A425-FB6BAE1B95D6}" type="presOf" srcId="{D7F67EBD-E29B-4FDD-B9DA-0E95A35FF99B}" destId="{9234F877-A9A7-44BC-95D2-CE4B44874391}" srcOrd="0" destOrd="0" presId="urn:microsoft.com/office/officeart/2008/layout/HorizontalMultiLevelHierarchy"/>
    <dgm:cxn modelId="{13D5D388-8A18-45B3-A777-56F35545E47A}" type="presOf" srcId="{9354ABEE-79C0-47C2-A84D-F70881BD5D34}" destId="{F95425E7-0FE0-4191-B447-C8BC81FCEA16}" srcOrd="0" destOrd="0" presId="urn:microsoft.com/office/officeart/2008/layout/HorizontalMultiLevelHierarchy"/>
    <dgm:cxn modelId="{3233B08F-C53E-4F00-BCD5-6893F50BF80B}" type="presOf" srcId="{FBC79034-B42C-4841-807B-223FF5087E91}" destId="{A4938A39-7057-4513-B2B0-6C3F9C318962}" srcOrd="0" destOrd="0" presId="urn:microsoft.com/office/officeart/2008/layout/HorizontalMultiLevelHierarchy"/>
    <dgm:cxn modelId="{6E083892-9E9E-4915-AB3C-570B4413D2C0}" type="presOf" srcId="{D4929236-00BC-499D-B8BC-FD38112C8D86}" destId="{D63DDC54-A2DF-4A21-B230-28D11925715E}" srcOrd="1" destOrd="0" presId="urn:microsoft.com/office/officeart/2008/layout/HorizontalMultiLevelHierarchy"/>
    <dgm:cxn modelId="{D41BB093-7FE2-455C-A84C-CED7C5F33299}" type="presOf" srcId="{C89C4E08-F813-4CA5-B960-FB40593DE722}" destId="{556AA8F9-09E3-4541-9F00-8A7A6B94A49B}" srcOrd="1" destOrd="0" presId="urn:microsoft.com/office/officeart/2008/layout/HorizontalMultiLevelHierarchy"/>
    <dgm:cxn modelId="{E60DF4A3-B291-4671-AD73-877A271182B0}" srcId="{962E776B-D182-47B4-9746-5C14977A451D}" destId="{E2BC62CF-F302-4A2A-81BE-C90EBEF73C14}" srcOrd="3" destOrd="0" parTransId="{A3B1BAF4-EFC9-43E6-8427-9A2882255103}" sibTransId="{652F14E3-7DFC-4D5D-A4B6-FCAC50FD7D01}"/>
    <dgm:cxn modelId="{864141A4-E46F-44FA-86E1-CD88B954A5FC}" srcId="{97ACF5AF-91E2-47FD-9E48-23F1C8B6B146}" destId="{962E776B-D182-47B4-9746-5C14977A451D}" srcOrd="0" destOrd="0" parTransId="{7B391733-8653-43D0-B0F1-855BAAC2F156}" sibTransId="{58BD5D38-D2C6-478E-A8C1-79FC7BDBF676}"/>
    <dgm:cxn modelId="{DE2DB9A8-FF03-45B9-930E-855B1EA3D242}" type="presOf" srcId="{D7F67EBD-E29B-4FDD-B9DA-0E95A35FF99B}" destId="{0BEC38D9-C0A3-462A-AA8D-9609408D4C18}" srcOrd="1" destOrd="0" presId="urn:microsoft.com/office/officeart/2008/layout/HorizontalMultiLevelHierarchy"/>
    <dgm:cxn modelId="{BDFADCB1-C237-488E-AA70-E440F389DDD9}" type="presOf" srcId="{9354ABEE-79C0-47C2-A84D-F70881BD5D34}" destId="{EDF76015-C624-45BF-92C2-BE8805628145}" srcOrd="1" destOrd="0" presId="urn:microsoft.com/office/officeart/2008/layout/HorizontalMultiLevelHierarchy"/>
    <dgm:cxn modelId="{0921B0BD-C7C6-426A-BD83-F0588D290DD9}" srcId="{962E776B-D182-47B4-9746-5C14977A451D}" destId="{E5693B6D-85AA-447F-B8E9-294411E9E460}" srcOrd="1" destOrd="0" parTransId="{C89C4E08-F813-4CA5-B960-FB40593DE722}" sibTransId="{4D1C009B-6B3B-4DF7-BF92-8AF536747E5A}"/>
    <dgm:cxn modelId="{102B6AC4-9522-4500-B3BC-57C0B6D77D2F}" type="presOf" srcId="{FBC79034-B42C-4841-807B-223FF5087E91}" destId="{A7BC5FA4-887D-46BF-848A-F0E4CE04331F}" srcOrd="1" destOrd="0" presId="urn:microsoft.com/office/officeart/2008/layout/HorizontalMultiLevelHierarchy"/>
    <dgm:cxn modelId="{3EB80DD9-0EEA-435E-A071-B5A432B5B395}" type="presOf" srcId="{C89549E9-BE5C-48FF-9584-47B6641F7704}" destId="{0B736C7B-6591-4E77-9B78-E88D9E8A0B12}" srcOrd="0" destOrd="0" presId="urn:microsoft.com/office/officeart/2008/layout/HorizontalMultiLevelHierarchy"/>
    <dgm:cxn modelId="{6BF07CDD-4368-4005-8F54-6A2F729BD63D}" type="presOf" srcId="{962E776B-D182-47B4-9746-5C14977A451D}" destId="{357AC538-D645-45AD-90BE-F3B2003F3620}" srcOrd="0" destOrd="0" presId="urn:microsoft.com/office/officeart/2008/layout/HorizontalMultiLevelHierarchy"/>
    <dgm:cxn modelId="{AA2D99DF-DCAF-4EC1-9B1F-112632436D0A}" type="presOf" srcId="{A3B1BAF4-EFC9-43E6-8427-9A2882255103}" destId="{35CE0609-4707-42EE-AC97-A39E76A0C41B}" srcOrd="0" destOrd="0" presId="urn:microsoft.com/office/officeart/2008/layout/HorizontalMultiLevelHierarchy"/>
    <dgm:cxn modelId="{10DB65E7-8077-48D3-BAC8-269D99121BED}" type="presOf" srcId="{1A7F6D78-D966-4FF4-A5F9-E47DDD5D211B}" destId="{F8A349A6-E57D-4D8C-AD8F-B81ABD90441D}" srcOrd="0" destOrd="0" presId="urn:microsoft.com/office/officeart/2008/layout/HorizontalMultiLevelHierarchy"/>
    <dgm:cxn modelId="{EE7644EA-8E4E-4CF7-BE6B-8C6EA952ED96}" srcId="{962E776B-D182-47B4-9746-5C14977A451D}" destId="{1A7F6D78-D966-4FF4-A5F9-E47DDD5D211B}" srcOrd="5" destOrd="0" parTransId="{D4929236-00BC-499D-B8BC-FD38112C8D86}" sibTransId="{D20072D5-08BF-4B58-BB94-E2B2F983D9C1}"/>
    <dgm:cxn modelId="{FE56C3EA-8ED7-41EE-812C-5CB86C128ED2}" type="presOf" srcId="{C15CFD66-4112-4247-96A6-43ED2F5AEC2C}" destId="{1CE93004-165F-4D15-A159-FAA054A2D541}" srcOrd="0" destOrd="0" presId="urn:microsoft.com/office/officeart/2008/layout/HorizontalMultiLevelHierarchy"/>
    <dgm:cxn modelId="{8B8B79ED-6AA1-47F2-98F7-334F7D8CAEFC}" type="presOf" srcId="{E5693B6D-85AA-447F-B8E9-294411E9E460}" destId="{A430A4D0-2597-4F42-9200-0239450E8EDC}" srcOrd="0" destOrd="0" presId="urn:microsoft.com/office/officeart/2008/layout/HorizontalMultiLevelHierarchy"/>
    <dgm:cxn modelId="{D8C923EE-6F1D-4743-93C3-D4B04101216E}" type="presOf" srcId="{A3B1BAF4-EFC9-43E6-8427-9A2882255103}" destId="{B9FD98B3-7306-4196-80B9-FD2DE1D08669}" srcOrd="1" destOrd="0" presId="urn:microsoft.com/office/officeart/2008/layout/HorizontalMultiLevelHierarchy"/>
    <dgm:cxn modelId="{2A09F5FE-D7C6-4A66-AF2E-148DBC0EF5D3}" srcId="{962E776B-D182-47B4-9746-5C14977A451D}" destId="{C15CFD66-4112-4247-96A6-43ED2F5AEC2C}" srcOrd="0" destOrd="0" parTransId="{9354ABEE-79C0-47C2-A84D-F70881BD5D34}" sibTransId="{E26EB88A-A842-4660-A743-E56086C8561A}"/>
    <dgm:cxn modelId="{29735BAD-5355-402B-AD2C-327D3AEC2F0B}" type="presParOf" srcId="{8362CAF9-3AC9-404F-A351-23829C3608CE}" destId="{2649A4C6-C7F1-425D-B70E-B989E37F49DD}" srcOrd="0" destOrd="0" presId="urn:microsoft.com/office/officeart/2008/layout/HorizontalMultiLevelHierarchy"/>
    <dgm:cxn modelId="{B27012BE-AB26-4DE4-9E87-0CBF7AE1517E}" type="presParOf" srcId="{2649A4C6-C7F1-425D-B70E-B989E37F49DD}" destId="{357AC538-D645-45AD-90BE-F3B2003F3620}" srcOrd="0" destOrd="0" presId="urn:microsoft.com/office/officeart/2008/layout/HorizontalMultiLevelHierarchy"/>
    <dgm:cxn modelId="{959CB587-0A91-44D6-BCB1-A9C260056B8B}" type="presParOf" srcId="{2649A4C6-C7F1-425D-B70E-B989E37F49DD}" destId="{8222E50B-B89A-4BB7-9C31-C339D2A62567}" srcOrd="1" destOrd="0" presId="urn:microsoft.com/office/officeart/2008/layout/HorizontalMultiLevelHierarchy"/>
    <dgm:cxn modelId="{2B41BEAE-9329-4555-B88B-863005F95398}" type="presParOf" srcId="{8222E50B-B89A-4BB7-9C31-C339D2A62567}" destId="{F95425E7-0FE0-4191-B447-C8BC81FCEA16}" srcOrd="0" destOrd="0" presId="urn:microsoft.com/office/officeart/2008/layout/HorizontalMultiLevelHierarchy"/>
    <dgm:cxn modelId="{417AE3A4-66FC-4EBF-BA11-428BA6209762}" type="presParOf" srcId="{F95425E7-0FE0-4191-B447-C8BC81FCEA16}" destId="{EDF76015-C624-45BF-92C2-BE8805628145}" srcOrd="0" destOrd="0" presId="urn:microsoft.com/office/officeart/2008/layout/HorizontalMultiLevelHierarchy"/>
    <dgm:cxn modelId="{1969DCAB-ECE9-4A32-BE8A-51DCA342C360}" type="presParOf" srcId="{8222E50B-B89A-4BB7-9C31-C339D2A62567}" destId="{EC09181B-109D-4C74-9FF1-AF3063801357}" srcOrd="1" destOrd="0" presId="urn:microsoft.com/office/officeart/2008/layout/HorizontalMultiLevelHierarchy"/>
    <dgm:cxn modelId="{D6C4CB37-B8DC-4DD0-A4CA-8ADFC6BAEAA1}" type="presParOf" srcId="{EC09181B-109D-4C74-9FF1-AF3063801357}" destId="{1CE93004-165F-4D15-A159-FAA054A2D541}" srcOrd="0" destOrd="0" presId="urn:microsoft.com/office/officeart/2008/layout/HorizontalMultiLevelHierarchy"/>
    <dgm:cxn modelId="{1C5B669F-7F38-486E-BDB3-19B670934A9E}" type="presParOf" srcId="{EC09181B-109D-4C74-9FF1-AF3063801357}" destId="{124483D6-8240-42F2-B331-27B44400984A}" srcOrd="1" destOrd="0" presId="urn:microsoft.com/office/officeart/2008/layout/HorizontalMultiLevelHierarchy"/>
    <dgm:cxn modelId="{FFD443BC-C0CB-4CCD-84AB-D98E09605403}" type="presParOf" srcId="{8222E50B-B89A-4BB7-9C31-C339D2A62567}" destId="{D14781A3-27D9-40D9-A5DE-F907B5DCF0BB}" srcOrd="2" destOrd="0" presId="urn:microsoft.com/office/officeart/2008/layout/HorizontalMultiLevelHierarchy"/>
    <dgm:cxn modelId="{122C30E3-52F4-4969-95D6-07A4D85FCF94}" type="presParOf" srcId="{D14781A3-27D9-40D9-A5DE-F907B5DCF0BB}" destId="{556AA8F9-09E3-4541-9F00-8A7A6B94A49B}" srcOrd="0" destOrd="0" presId="urn:microsoft.com/office/officeart/2008/layout/HorizontalMultiLevelHierarchy"/>
    <dgm:cxn modelId="{8014A9CC-F091-478E-8113-2B9A9DEFB5C9}" type="presParOf" srcId="{8222E50B-B89A-4BB7-9C31-C339D2A62567}" destId="{065FE8ED-F42F-4D12-8B54-C1BA3B4918B8}" srcOrd="3" destOrd="0" presId="urn:microsoft.com/office/officeart/2008/layout/HorizontalMultiLevelHierarchy"/>
    <dgm:cxn modelId="{B638E943-21F1-485B-BD9C-9486CAFCFC21}" type="presParOf" srcId="{065FE8ED-F42F-4D12-8B54-C1BA3B4918B8}" destId="{A430A4D0-2597-4F42-9200-0239450E8EDC}" srcOrd="0" destOrd="0" presId="urn:microsoft.com/office/officeart/2008/layout/HorizontalMultiLevelHierarchy"/>
    <dgm:cxn modelId="{6D3A047F-0345-44A7-AEEA-398E726D4997}" type="presParOf" srcId="{065FE8ED-F42F-4D12-8B54-C1BA3B4918B8}" destId="{D432E3DC-FB82-41BE-9201-9DC341A22DDC}" srcOrd="1" destOrd="0" presId="urn:microsoft.com/office/officeart/2008/layout/HorizontalMultiLevelHierarchy"/>
    <dgm:cxn modelId="{0DEE23B0-586F-436B-A75E-FEE31FFF9ECF}" type="presParOf" srcId="{8222E50B-B89A-4BB7-9C31-C339D2A62567}" destId="{A4938A39-7057-4513-B2B0-6C3F9C318962}" srcOrd="4" destOrd="0" presId="urn:microsoft.com/office/officeart/2008/layout/HorizontalMultiLevelHierarchy"/>
    <dgm:cxn modelId="{7E360B8A-A280-495B-B625-DAD22FFF68A9}" type="presParOf" srcId="{A4938A39-7057-4513-B2B0-6C3F9C318962}" destId="{A7BC5FA4-887D-46BF-848A-F0E4CE04331F}" srcOrd="0" destOrd="0" presId="urn:microsoft.com/office/officeart/2008/layout/HorizontalMultiLevelHierarchy"/>
    <dgm:cxn modelId="{F214B364-0EFE-4F3C-B38D-7222DA66121C}" type="presParOf" srcId="{8222E50B-B89A-4BB7-9C31-C339D2A62567}" destId="{31D69FE0-207B-4048-ACCC-FE8D1678F609}" srcOrd="5" destOrd="0" presId="urn:microsoft.com/office/officeart/2008/layout/HorizontalMultiLevelHierarchy"/>
    <dgm:cxn modelId="{123010D1-F399-4AD9-8710-0C3A1DA61EAD}" type="presParOf" srcId="{31D69FE0-207B-4048-ACCC-FE8D1678F609}" destId="{0B736C7B-6591-4E77-9B78-E88D9E8A0B12}" srcOrd="0" destOrd="0" presId="urn:microsoft.com/office/officeart/2008/layout/HorizontalMultiLevelHierarchy"/>
    <dgm:cxn modelId="{75C6F741-D220-4ACC-90DB-31EEB99B24FE}" type="presParOf" srcId="{31D69FE0-207B-4048-ACCC-FE8D1678F609}" destId="{A3ECBB46-F844-4181-A8A5-2523419C9586}" srcOrd="1" destOrd="0" presId="urn:microsoft.com/office/officeart/2008/layout/HorizontalMultiLevelHierarchy"/>
    <dgm:cxn modelId="{71F269C5-4757-48BC-8EEA-3426372E5819}" type="presParOf" srcId="{8222E50B-B89A-4BB7-9C31-C339D2A62567}" destId="{35CE0609-4707-42EE-AC97-A39E76A0C41B}" srcOrd="6" destOrd="0" presId="urn:microsoft.com/office/officeart/2008/layout/HorizontalMultiLevelHierarchy"/>
    <dgm:cxn modelId="{CEEEC96F-6349-4B1F-BC10-4AD140509847}" type="presParOf" srcId="{35CE0609-4707-42EE-AC97-A39E76A0C41B}" destId="{B9FD98B3-7306-4196-80B9-FD2DE1D08669}" srcOrd="0" destOrd="0" presId="urn:microsoft.com/office/officeart/2008/layout/HorizontalMultiLevelHierarchy"/>
    <dgm:cxn modelId="{480B4A3C-0E70-43DA-AC7F-4A61D907120D}" type="presParOf" srcId="{8222E50B-B89A-4BB7-9C31-C339D2A62567}" destId="{F2FC5150-E05C-4098-82DA-0576739E1257}" srcOrd="7" destOrd="0" presId="urn:microsoft.com/office/officeart/2008/layout/HorizontalMultiLevelHierarchy"/>
    <dgm:cxn modelId="{18438C09-F867-4145-9DE0-668D94178CA4}" type="presParOf" srcId="{F2FC5150-E05C-4098-82DA-0576739E1257}" destId="{53E8CB67-26B2-47D5-B12A-BE4C7EEF610C}" srcOrd="0" destOrd="0" presId="urn:microsoft.com/office/officeart/2008/layout/HorizontalMultiLevelHierarchy"/>
    <dgm:cxn modelId="{DF11B589-AFA1-4851-8300-551EE4B89CDC}" type="presParOf" srcId="{F2FC5150-E05C-4098-82DA-0576739E1257}" destId="{16F2259F-C69B-469C-B77E-A154D0C66C22}" srcOrd="1" destOrd="0" presId="urn:microsoft.com/office/officeart/2008/layout/HorizontalMultiLevelHierarchy"/>
    <dgm:cxn modelId="{6987D378-B635-4A94-95A2-AD2CBAE6B35E}" type="presParOf" srcId="{8222E50B-B89A-4BB7-9C31-C339D2A62567}" destId="{9234F877-A9A7-44BC-95D2-CE4B44874391}" srcOrd="8" destOrd="0" presId="urn:microsoft.com/office/officeart/2008/layout/HorizontalMultiLevelHierarchy"/>
    <dgm:cxn modelId="{AAB27079-55DF-4EAA-9A5D-DE571063EF15}" type="presParOf" srcId="{9234F877-A9A7-44BC-95D2-CE4B44874391}" destId="{0BEC38D9-C0A3-462A-AA8D-9609408D4C18}" srcOrd="0" destOrd="0" presId="urn:microsoft.com/office/officeart/2008/layout/HorizontalMultiLevelHierarchy"/>
    <dgm:cxn modelId="{D2606EEB-ABB6-425C-ACB2-A4109A732116}" type="presParOf" srcId="{8222E50B-B89A-4BB7-9C31-C339D2A62567}" destId="{38B3EE1E-51A5-43B7-B5B8-F31800C19005}" srcOrd="9" destOrd="0" presId="urn:microsoft.com/office/officeart/2008/layout/HorizontalMultiLevelHierarchy"/>
    <dgm:cxn modelId="{317FB3A3-A262-441E-B2C1-B5B8EACE4C0E}" type="presParOf" srcId="{38B3EE1E-51A5-43B7-B5B8-F31800C19005}" destId="{BF3AEB56-1F84-4E6F-8E39-4B10D377A82D}" srcOrd="0" destOrd="0" presId="urn:microsoft.com/office/officeart/2008/layout/HorizontalMultiLevelHierarchy"/>
    <dgm:cxn modelId="{A918877A-1E60-4457-A332-EC3C05E4F5CE}" type="presParOf" srcId="{38B3EE1E-51A5-43B7-B5B8-F31800C19005}" destId="{5B728DCD-11B4-469A-A573-558E7472BC67}" srcOrd="1" destOrd="0" presId="urn:microsoft.com/office/officeart/2008/layout/HorizontalMultiLevelHierarchy"/>
    <dgm:cxn modelId="{36450E08-0BEF-4552-816A-907CC605ADD8}" type="presParOf" srcId="{8222E50B-B89A-4BB7-9C31-C339D2A62567}" destId="{8B220A28-EB80-42DD-81DE-9C80B1DE4BBF}" srcOrd="10" destOrd="0" presId="urn:microsoft.com/office/officeart/2008/layout/HorizontalMultiLevelHierarchy"/>
    <dgm:cxn modelId="{B54D2CE2-F848-4D0F-B4FE-220C09677FA6}" type="presParOf" srcId="{8B220A28-EB80-42DD-81DE-9C80B1DE4BBF}" destId="{D63DDC54-A2DF-4A21-B230-28D11925715E}" srcOrd="0" destOrd="0" presId="urn:microsoft.com/office/officeart/2008/layout/HorizontalMultiLevelHierarchy"/>
    <dgm:cxn modelId="{A6621955-A5C8-4D68-93E8-B8A983EF8F07}" type="presParOf" srcId="{8222E50B-B89A-4BB7-9C31-C339D2A62567}" destId="{425F5621-26AA-4D72-834B-A3B44613022C}" srcOrd="11" destOrd="0" presId="urn:microsoft.com/office/officeart/2008/layout/HorizontalMultiLevelHierarchy"/>
    <dgm:cxn modelId="{805ADB2B-5960-4DFF-A2F6-64019A337CE8}" type="presParOf" srcId="{425F5621-26AA-4D72-834B-A3B44613022C}" destId="{F8A349A6-E57D-4D8C-AD8F-B81ABD90441D}" srcOrd="0" destOrd="0" presId="urn:microsoft.com/office/officeart/2008/layout/HorizontalMultiLevelHierarchy"/>
    <dgm:cxn modelId="{DB7A30A5-249B-428E-97C1-C06B36D10971}" type="presParOf" srcId="{425F5621-26AA-4D72-834B-A3B44613022C}" destId="{C52B3727-82BE-434B-AD42-F5B97FB62A2C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5DA483-6712-4412-927F-8F60CCE5DB63}">
      <dsp:nvSpPr>
        <dsp:cNvPr id="0" name=""/>
        <dsp:cNvSpPr/>
      </dsp:nvSpPr>
      <dsp:spPr>
        <a:xfrm>
          <a:off x="-44352" y="198899"/>
          <a:ext cx="9842154" cy="1433392"/>
        </a:xfrm>
        <a:prstGeom prst="rightArrow">
          <a:avLst>
            <a:gd name="adj1" fmla="val 50000"/>
            <a:gd name="adj2" fmla="val 50000"/>
          </a:avLst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254000" bIns="227551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700" b="1" kern="1200" dirty="0"/>
            <a:t>Основная идея</a:t>
          </a:r>
        </a:p>
      </dsp:txBody>
      <dsp:txXfrm>
        <a:off x="-44352" y="557247"/>
        <a:ext cx="9483806" cy="716696"/>
      </dsp:txXfrm>
    </dsp:sp>
    <dsp:sp modelId="{588B1493-D513-4D66-A0F4-72065EA6BF6F}">
      <dsp:nvSpPr>
        <dsp:cNvPr id="0" name=""/>
        <dsp:cNvSpPr/>
      </dsp:nvSpPr>
      <dsp:spPr>
        <a:xfrm>
          <a:off x="0" y="1232053"/>
          <a:ext cx="2818186" cy="314914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Приоритетность решения воспитательных задач, установленная законом «Об образовании», определяет необходимость разработки системного комплекса мер по формированию воспитывающей среды.</a:t>
          </a:r>
          <a:endParaRPr lang="ru-RU" sz="1600" kern="1200" dirty="0"/>
        </a:p>
      </dsp:txBody>
      <dsp:txXfrm>
        <a:off x="0" y="1232053"/>
        <a:ext cx="2818186" cy="3149141"/>
      </dsp:txXfrm>
    </dsp:sp>
    <dsp:sp modelId="{8E29637F-7B52-4344-B05B-B4A45DFB158A}">
      <dsp:nvSpPr>
        <dsp:cNvPr id="0" name=""/>
        <dsp:cNvSpPr/>
      </dsp:nvSpPr>
      <dsp:spPr>
        <a:xfrm>
          <a:off x="2976401" y="719282"/>
          <a:ext cx="6810770" cy="1433392"/>
        </a:xfrm>
        <a:prstGeom prst="rightArrow">
          <a:avLst>
            <a:gd name="adj1" fmla="val 50000"/>
            <a:gd name="adj2" fmla="val 50000"/>
          </a:avLst>
        </a:prstGeom>
        <a:solidFill>
          <a:schemeClr val="accent3">
            <a:shade val="50000"/>
            <a:hueOff val="219822"/>
            <a:satOff val="-17887"/>
            <a:lumOff val="30761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254000" bIns="227551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700" b="1" kern="1200" dirty="0"/>
            <a:t>Проблема</a:t>
          </a:r>
          <a:r>
            <a:rPr lang="ru-RU" sz="2700" kern="1200" dirty="0"/>
            <a:t> </a:t>
          </a:r>
        </a:p>
      </dsp:txBody>
      <dsp:txXfrm>
        <a:off x="2976401" y="1077630"/>
        <a:ext cx="6452422" cy="716696"/>
      </dsp:txXfrm>
    </dsp:sp>
    <dsp:sp modelId="{B6C9508D-698D-4F43-BA5B-07006ACA6653}">
      <dsp:nvSpPr>
        <dsp:cNvPr id="0" name=""/>
        <dsp:cNvSpPr/>
      </dsp:nvSpPr>
      <dsp:spPr>
        <a:xfrm>
          <a:off x="2887612" y="1833416"/>
          <a:ext cx="2505559" cy="276124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Каковы теоретико-методические основы формирования творческой воспитывающей среды организации дополнительного образования детей?</a:t>
          </a:r>
          <a:endParaRPr lang="ru-RU" sz="1600" kern="1200" dirty="0"/>
        </a:p>
      </dsp:txBody>
      <dsp:txXfrm>
        <a:off x="2887612" y="1833416"/>
        <a:ext cx="2505559" cy="2761242"/>
      </dsp:txXfrm>
    </dsp:sp>
    <dsp:sp modelId="{E2BC9058-E81B-4488-B56E-C73B22ED8F22}">
      <dsp:nvSpPr>
        <dsp:cNvPr id="0" name=""/>
        <dsp:cNvSpPr/>
      </dsp:nvSpPr>
      <dsp:spPr>
        <a:xfrm>
          <a:off x="5840736" y="1188293"/>
          <a:ext cx="4113485" cy="1433392"/>
        </a:xfrm>
        <a:prstGeom prst="rightArrow">
          <a:avLst>
            <a:gd name="adj1" fmla="val 50000"/>
            <a:gd name="adj2" fmla="val 50000"/>
          </a:avLst>
        </a:prstGeom>
        <a:solidFill>
          <a:schemeClr val="accent3">
            <a:shade val="50000"/>
            <a:hueOff val="219822"/>
            <a:satOff val="-17887"/>
            <a:lumOff val="30761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254000" bIns="227551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700" b="1" kern="1200" dirty="0"/>
            <a:t>Цель</a:t>
          </a:r>
        </a:p>
      </dsp:txBody>
      <dsp:txXfrm>
        <a:off x="5840736" y="1546641"/>
        <a:ext cx="3755137" cy="716696"/>
      </dsp:txXfrm>
    </dsp:sp>
    <dsp:sp modelId="{EB4E3A2D-83C6-4D6D-AD3A-08D6DEBEAE81}">
      <dsp:nvSpPr>
        <dsp:cNvPr id="0" name=""/>
        <dsp:cNvSpPr/>
      </dsp:nvSpPr>
      <dsp:spPr>
        <a:xfrm>
          <a:off x="5481112" y="2298025"/>
          <a:ext cx="3750670" cy="302866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Разработать оптимальную модель формирования творческой воспитывающей среды в целях формирования гармонично развитой, социально адаптированной и социально ответственной личности, и экспериментально проверить комплекс мер по ее внедрению в МБУДО ДЮЦ.</a:t>
          </a:r>
          <a:endParaRPr lang="ru-RU" sz="1600" kern="1200" dirty="0"/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300" kern="1200" dirty="0"/>
        </a:p>
      </dsp:txBody>
      <dsp:txXfrm>
        <a:off x="5481112" y="2298025"/>
        <a:ext cx="3750670" cy="302866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656D4C-2122-4F64-A855-56241AD4027F}">
      <dsp:nvSpPr>
        <dsp:cNvPr id="0" name=""/>
        <dsp:cNvSpPr/>
      </dsp:nvSpPr>
      <dsp:spPr>
        <a:xfrm>
          <a:off x="3538" y="17401"/>
          <a:ext cx="3450431" cy="126623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Констатирующий этап </a:t>
          </a:r>
          <a:r>
            <a:rPr lang="ru-RU" sz="1800" b="1" kern="1200" dirty="0"/>
            <a:t>январь 2021 – декабрь 2021  </a:t>
          </a:r>
          <a:endParaRPr lang="ru-RU" sz="1800" kern="1200" dirty="0"/>
        </a:p>
      </dsp:txBody>
      <dsp:txXfrm>
        <a:off x="3538" y="17401"/>
        <a:ext cx="3450431" cy="1266232"/>
      </dsp:txXfrm>
    </dsp:sp>
    <dsp:sp modelId="{B4384255-95E5-45B3-A368-CCB726170B3F}">
      <dsp:nvSpPr>
        <dsp:cNvPr id="0" name=""/>
        <dsp:cNvSpPr/>
      </dsp:nvSpPr>
      <dsp:spPr>
        <a:xfrm>
          <a:off x="3538" y="1049839"/>
          <a:ext cx="3450431" cy="472689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100" b="1" i="1" kern="1200" dirty="0"/>
            <a:t>Цель</a:t>
          </a:r>
          <a:r>
            <a:rPr lang="ru-RU" sz="2100" kern="1200" dirty="0"/>
            <a:t>– установление исходных фактов исследования, осознание его замысла, поиск новых подходов к формированию оптимальной воспитывающей среды, проведение теоретического анализа проблемы исследования, измерение наличного уровня развития творческой воспитывающей среды. </a:t>
          </a:r>
        </a:p>
      </dsp:txBody>
      <dsp:txXfrm>
        <a:off x="3538" y="1049839"/>
        <a:ext cx="3450431" cy="4726890"/>
      </dsp:txXfrm>
    </dsp:sp>
    <dsp:sp modelId="{AD44BDB6-3B14-4ACB-AA45-67A93B07FC4B}">
      <dsp:nvSpPr>
        <dsp:cNvPr id="0" name=""/>
        <dsp:cNvSpPr/>
      </dsp:nvSpPr>
      <dsp:spPr>
        <a:xfrm>
          <a:off x="3937030" y="30595"/>
          <a:ext cx="3450431" cy="121345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Формирующий этап </a:t>
          </a:r>
          <a:r>
            <a:rPr lang="ru-RU" sz="1800" b="1" kern="1200" dirty="0"/>
            <a:t>январь 2022 – декабрь 2023</a:t>
          </a:r>
          <a:endParaRPr lang="ru-RU" sz="1800" kern="1200" dirty="0"/>
        </a:p>
      </dsp:txBody>
      <dsp:txXfrm>
        <a:off x="3937030" y="30595"/>
        <a:ext cx="3450431" cy="1213458"/>
      </dsp:txXfrm>
    </dsp:sp>
    <dsp:sp modelId="{BC52EBC5-AEF5-45A8-B3E9-A41D75559084}">
      <dsp:nvSpPr>
        <dsp:cNvPr id="0" name=""/>
        <dsp:cNvSpPr/>
      </dsp:nvSpPr>
      <dsp:spPr>
        <a:xfrm>
          <a:off x="3937030" y="1036645"/>
          <a:ext cx="3450431" cy="472689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100" b="1" i="1" kern="1200" dirty="0"/>
            <a:t>Цель</a:t>
          </a:r>
          <a:r>
            <a:rPr lang="ru-RU" sz="2100" kern="1200" dirty="0"/>
            <a:t>— разработать модель формирования творческой воспитывающей среды в МБУДО ДЮЦ </a:t>
          </a:r>
        </a:p>
      </dsp:txBody>
      <dsp:txXfrm>
        <a:off x="3937030" y="1036645"/>
        <a:ext cx="3450431" cy="4726890"/>
      </dsp:txXfrm>
    </dsp:sp>
    <dsp:sp modelId="{22E07073-BA51-4CFA-A8BC-24A582BCEDE2}">
      <dsp:nvSpPr>
        <dsp:cNvPr id="0" name=""/>
        <dsp:cNvSpPr/>
      </dsp:nvSpPr>
      <dsp:spPr>
        <a:xfrm>
          <a:off x="7870522" y="78355"/>
          <a:ext cx="3450431" cy="10224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Контрольный  этап </a:t>
          </a:r>
          <a:r>
            <a:rPr lang="ru-RU" sz="1800" b="1" kern="1200" dirty="0"/>
            <a:t>январь 2024– декабрь 2024</a:t>
          </a:r>
          <a:endParaRPr lang="ru-RU" sz="1600" kern="1200" dirty="0"/>
        </a:p>
      </dsp:txBody>
      <dsp:txXfrm>
        <a:off x="7870522" y="78355"/>
        <a:ext cx="3450431" cy="1022414"/>
      </dsp:txXfrm>
    </dsp:sp>
    <dsp:sp modelId="{0CFA788D-C0FD-4858-9EE0-A85A78B7F264}">
      <dsp:nvSpPr>
        <dsp:cNvPr id="0" name=""/>
        <dsp:cNvSpPr/>
      </dsp:nvSpPr>
      <dsp:spPr>
        <a:xfrm>
          <a:off x="7870522" y="988885"/>
          <a:ext cx="3450431" cy="472689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100" b="1" i="1" kern="1200" dirty="0"/>
            <a:t>Цель</a:t>
          </a:r>
          <a:r>
            <a:rPr lang="ru-RU" sz="2100" kern="1200" dirty="0"/>
            <a:t>— обобщение, систематизация, анализ полученных результатов, статистическая обработка полученных данных, формулирование выводов исследования, документальное оформление проекта и всех сопровождающих материалов; публикация продукции. </a:t>
          </a:r>
        </a:p>
      </dsp:txBody>
      <dsp:txXfrm>
        <a:off x="7870522" y="988885"/>
        <a:ext cx="3450431" cy="472689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3FC338-F034-4C6B-93DC-08B46C36DE31}">
      <dsp:nvSpPr>
        <dsp:cNvPr id="0" name=""/>
        <dsp:cNvSpPr/>
      </dsp:nvSpPr>
      <dsp:spPr>
        <a:xfrm rot="20976664">
          <a:off x="336138" y="581677"/>
          <a:ext cx="5799815" cy="4255312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75DB9DC-314D-4DC4-BF11-0FAA91FBB4E1}">
      <dsp:nvSpPr>
        <dsp:cNvPr id="0" name=""/>
        <dsp:cNvSpPr/>
      </dsp:nvSpPr>
      <dsp:spPr>
        <a:xfrm>
          <a:off x="897041" y="4500736"/>
          <a:ext cx="186944" cy="18694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43AD47-8BC4-40D2-9C6A-9C7D1C49BF66}">
      <dsp:nvSpPr>
        <dsp:cNvPr id="0" name=""/>
        <dsp:cNvSpPr/>
      </dsp:nvSpPr>
      <dsp:spPr>
        <a:xfrm>
          <a:off x="655787" y="4940973"/>
          <a:ext cx="2050743" cy="2517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58" tIns="0" rIns="0" bIns="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solidFill>
                <a:srgbClr val="002060"/>
              </a:solidFill>
            </a:rPr>
            <a:t>Социальный заказ</a:t>
          </a:r>
        </a:p>
      </dsp:txBody>
      <dsp:txXfrm>
        <a:off x="655787" y="4940973"/>
        <a:ext cx="2050743" cy="251734"/>
      </dsp:txXfrm>
    </dsp:sp>
    <dsp:sp modelId="{B01E9A97-A4BA-4910-AA88-1B8982C6F1E3}">
      <dsp:nvSpPr>
        <dsp:cNvPr id="0" name=""/>
        <dsp:cNvSpPr/>
      </dsp:nvSpPr>
      <dsp:spPr>
        <a:xfrm>
          <a:off x="1302309" y="3642723"/>
          <a:ext cx="292608" cy="29260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DA5BA0-7C30-4A54-9A59-35FB161414BE}">
      <dsp:nvSpPr>
        <dsp:cNvPr id="0" name=""/>
        <dsp:cNvSpPr/>
      </dsp:nvSpPr>
      <dsp:spPr>
        <a:xfrm>
          <a:off x="1026543" y="4021486"/>
          <a:ext cx="2967104" cy="4502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5047" tIns="0" rIns="0" bIns="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solidFill>
                <a:srgbClr val="002060"/>
              </a:solidFill>
            </a:rPr>
            <a:t>Потребности, мотивация</a:t>
          </a:r>
        </a:p>
      </dsp:txBody>
      <dsp:txXfrm>
        <a:off x="1026543" y="4021486"/>
        <a:ext cx="2967104" cy="450245"/>
      </dsp:txXfrm>
    </dsp:sp>
    <dsp:sp modelId="{943504DE-046D-4F6B-A954-917F08EA4BE2}">
      <dsp:nvSpPr>
        <dsp:cNvPr id="0" name=""/>
        <dsp:cNvSpPr/>
      </dsp:nvSpPr>
      <dsp:spPr>
        <a:xfrm>
          <a:off x="1996119" y="2726838"/>
          <a:ext cx="390144" cy="39014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E50F1C-5422-4BCF-B1E3-D4C0AEB7D571}">
      <dsp:nvSpPr>
        <dsp:cNvPr id="0" name=""/>
        <dsp:cNvSpPr/>
      </dsp:nvSpPr>
      <dsp:spPr>
        <a:xfrm>
          <a:off x="982461" y="1721245"/>
          <a:ext cx="2069450" cy="3853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729" tIns="0" rIns="0" bIns="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solidFill>
                <a:srgbClr val="002060"/>
              </a:solidFill>
            </a:rPr>
            <a:t>Компоненты ТВС</a:t>
          </a:r>
        </a:p>
      </dsp:txBody>
      <dsp:txXfrm>
        <a:off x="982461" y="1721245"/>
        <a:ext cx="2069450" cy="385391"/>
      </dsp:txXfrm>
    </dsp:sp>
    <dsp:sp modelId="{DB9BAC62-D75F-45D2-8A6E-3DA62DCC0422}">
      <dsp:nvSpPr>
        <dsp:cNvPr id="0" name=""/>
        <dsp:cNvSpPr/>
      </dsp:nvSpPr>
      <dsp:spPr>
        <a:xfrm>
          <a:off x="2883670" y="1927870"/>
          <a:ext cx="503936" cy="50393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80B484-B7DB-47C9-B105-90871201F8AF}">
      <dsp:nvSpPr>
        <dsp:cNvPr id="0" name=""/>
        <dsp:cNvSpPr/>
      </dsp:nvSpPr>
      <dsp:spPr>
        <a:xfrm>
          <a:off x="627526" y="820875"/>
          <a:ext cx="4109630" cy="3888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7025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solidFill>
                <a:srgbClr val="002060"/>
              </a:solidFill>
            </a:rPr>
            <a:t>Уровни </a:t>
          </a:r>
          <a:r>
            <a:rPr lang="ru-RU" sz="1800" kern="1200" dirty="0" err="1">
              <a:solidFill>
                <a:srgbClr val="002060"/>
              </a:solidFill>
            </a:rPr>
            <a:t>сформированности</a:t>
          </a:r>
          <a:r>
            <a:rPr lang="ru-RU" sz="1800" kern="1200" dirty="0">
              <a:solidFill>
                <a:srgbClr val="002060"/>
              </a:solidFill>
            </a:rPr>
            <a:t> ТВС</a:t>
          </a:r>
        </a:p>
      </dsp:txBody>
      <dsp:txXfrm>
        <a:off x="627526" y="820875"/>
        <a:ext cx="4109630" cy="388895"/>
      </dsp:txXfrm>
    </dsp:sp>
    <dsp:sp modelId="{A8AEC075-DA55-41AC-BD9E-8F502F166E91}">
      <dsp:nvSpPr>
        <dsp:cNvPr id="0" name=""/>
        <dsp:cNvSpPr/>
      </dsp:nvSpPr>
      <dsp:spPr>
        <a:xfrm>
          <a:off x="4133093" y="1149856"/>
          <a:ext cx="642112" cy="6421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4BDE7F-3190-47B7-B97B-C0592A35B008}">
      <dsp:nvSpPr>
        <dsp:cNvPr id="0" name=""/>
        <dsp:cNvSpPr/>
      </dsp:nvSpPr>
      <dsp:spPr>
        <a:xfrm>
          <a:off x="1409675" y="3157804"/>
          <a:ext cx="3567736" cy="4568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0242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solidFill>
                <a:srgbClr val="002060"/>
              </a:solidFill>
            </a:rPr>
            <a:t>Творческая самореализация обучающихся и педагогов</a:t>
          </a:r>
        </a:p>
      </dsp:txBody>
      <dsp:txXfrm>
        <a:off x="1409675" y="3157804"/>
        <a:ext cx="3567736" cy="45689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708D25-1B19-4BD0-B7E5-0A1D352B0587}">
      <dsp:nvSpPr>
        <dsp:cNvPr id="0" name=""/>
        <dsp:cNvSpPr/>
      </dsp:nvSpPr>
      <dsp:spPr>
        <a:xfrm>
          <a:off x="3628971" y="2422302"/>
          <a:ext cx="4000057" cy="2697398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3A87D9-89E2-42F6-BC5E-150AC377F7D9}">
      <dsp:nvSpPr>
        <dsp:cNvPr id="0" name=""/>
        <dsp:cNvSpPr/>
      </dsp:nvSpPr>
      <dsp:spPr>
        <a:xfrm>
          <a:off x="3552133" y="2506391"/>
          <a:ext cx="4145460" cy="25605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solidFill>
                <a:srgbClr val="002060"/>
              </a:solidFill>
            </a:rPr>
            <a:t>формирование творческой воспитывающей среды в МБУДО ДЮЦ, способствующей формированию творческой, гармонично развитой, социально адаптированной и социально ответственной личности ребенка</a:t>
          </a:r>
        </a:p>
      </dsp:txBody>
      <dsp:txXfrm>
        <a:off x="3552133" y="2506391"/>
        <a:ext cx="4145460" cy="2560578"/>
      </dsp:txXfrm>
    </dsp:sp>
    <dsp:sp modelId="{41A3AD4D-D9FC-4AEB-802A-6868DA8172AF}">
      <dsp:nvSpPr>
        <dsp:cNvPr id="0" name=""/>
        <dsp:cNvSpPr/>
      </dsp:nvSpPr>
      <dsp:spPr>
        <a:xfrm>
          <a:off x="3220828" y="2103643"/>
          <a:ext cx="995578" cy="995835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ADBC0C-6522-42A2-BDF1-A27C6E4D11D2}">
      <dsp:nvSpPr>
        <dsp:cNvPr id="0" name=""/>
        <dsp:cNvSpPr/>
      </dsp:nvSpPr>
      <dsp:spPr>
        <a:xfrm rot="5400000">
          <a:off x="7130924" y="2103772"/>
          <a:ext cx="995835" cy="995578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8A59DC-5C2E-4EB7-B619-8686EB26C367}">
      <dsp:nvSpPr>
        <dsp:cNvPr id="0" name=""/>
        <dsp:cNvSpPr/>
      </dsp:nvSpPr>
      <dsp:spPr>
        <a:xfrm rot="16200000">
          <a:off x="3220699" y="4399894"/>
          <a:ext cx="995835" cy="995578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0EDD19-53A8-4C28-8C1A-B797BA9912C4}">
      <dsp:nvSpPr>
        <dsp:cNvPr id="0" name=""/>
        <dsp:cNvSpPr/>
      </dsp:nvSpPr>
      <dsp:spPr>
        <a:xfrm rot="10800000">
          <a:off x="7131053" y="4399765"/>
          <a:ext cx="995578" cy="995835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04F7AC-3976-4350-B95F-AE3F40546578}">
      <dsp:nvSpPr>
        <dsp:cNvPr id="0" name=""/>
        <dsp:cNvSpPr/>
      </dsp:nvSpPr>
      <dsp:spPr>
        <a:xfrm>
          <a:off x="3749851" y="1339"/>
          <a:ext cx="5624777" cy="1062632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lumMod val="20000"/>
            <a:lumOff val="80000"/>
            <a:alpha val="90000"/>
          </a:schemeClr>
        </a:solidFill>
        <a:ln w="222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/>
            <a:t>разработка программ, сопровождающего методического материала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/>
            <a:t>развитие вариативной совместной деятельности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/>
            <a:t>технологичность воспитательного процесса</a:t>
          </a:r>
        </a:p>
      </dsp:txBody>
      <dsp:txXfrm>
        <a:off x="3749851" y="134168"/>
        <a:ext cx="5226290" cy="796974"/>
      </dsp:txXfrm>
    </dsp:sp>
    <dsp:sp modelId="{097F841B-938D-467F-AAC5-F1C04E0764C1}">
      <dsp:nvSpPr>
        <dsp:cNvPr id="0" name=""/>
        <dsp:cNvSpPr/>
      </dsp:nvSpPr>
      <dsp:spPr>
        <a:xfrm>
          <a:off x="0" y="1339"/>
          <a:ext cx="3749851" cy="1062632"/>
        </a:xfrm>
        <a:prstGeom prst="roundRect">
          <a:avLst/>
        </a:prstGeom>
        <a:solidFill>
          <a:schemeClr val="accent6">
            <a:lumMod val="40000"/>
            <a:lumOff val="6000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solidFill>
                <a:srgbClr val="C00000"/>
              </a:solidFill>
            </a:rPr>
            <a:t>содержательно-методический компонент</a:t>
          </a:r>
        </a:p>
      </dsp:txBody>
      <dsp:txXfrm>
        <a:off x="51873" y="53212"/>
        <a:ext cx="3646105" cy="958886"/>
      </dsp:txXfrm>
    </dsp:sp>
    <dsp:sp modelId="{76D8A801-C062-43EE-BDF1-29F9893A4C65}">
      <dsp:nvSpPr>
        <dsp:cNvPr id="0" name=""/>
        <dsp:cNvSpPr/>
      </dsp:nvSpPr>
      <dsp:spPr>
        <a:xfrm>
          <a:off x="3749851" y="1170235"/>
          <a:ext cx="5624777" cy="1062632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lumMod val="20000"/>
            <a:lumOff val="80000"/>
            <a:alpha val="90000"/>
          </a:schemeClr>
        </a:solidFill>
        <a:ln w="222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/>
            <a:t>оформление образовательного пространства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/>
            <a:t>насыщение среды творческой познавательной информацией, усиление творческой мотивации</a:t>
          </a:r>
        </a:p>
      </dsp:txBody>
      <dsp:txXfrm>
        <a:off x="3749851" y="1303064"/>
        <a:ext cx="5226290" cy="796974"/>
      </dsp:txXfrm>
    </dsp:sp>
    <dsp:sp modelId="{79506080-59AB-4657-B740-25D926A323F4}">
      <dsp:nvSpPr>
        <dsp:cNvPr id="0" name=""/>
        <dsp:cNvSpPr/>
      </dsp:nvSpPr>
      <dsp:spPr>
        <a:xfrm>
          <a:off x="0" y="1170235"/>
          <a:ext cx="3749851" cy="1062632"/>
        </a:xfrm>
        <a:prstGeom prst="roundRect">
          <a:avLst/>
        </a:prstGeom>
        <a:solidFill>
          <a:schemeClr val="accent6">
            <a:lumMod val="40000"/>
            <a:lumOff val="6000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solidFill>
                <a:srgbClr val="C00000"/>
              </a:solidFill>
            </a:rPr>
            <a:t>пространственно-предметный компонент</a:t>
          </a:r>
        </a:p>
      </dsp:txBody>
      <dsp:txXfrm>
        <a:off x="51873" y="1222108"/>
        <a:ext cx="3646105" cy="958886"/>
      </dsp:txXfrm>
    </dsp:sp>
    <dsp:sp modelId="{F01BF51A-03A5-4860-A143-BCAD21B27629}">
      <dsp:nvSpPr>
        <dsp:cNvPr id="0" name=""/>
        <dsp:cNvSpPr/>
      </dsp:nvSpPr>
      <dsp:spPr>
        <a:xfrm>
          <a:off x="3749851" y="2339131"/>
          <a:ext cx="5624777" cy="1062632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lumMod val="20000"/>
            <a:lumOff val="80000"/>
            <a:alpha val="90000"/>
          </a:schemeClr>
        </a:solidFill>
        <a:ln w="222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/>
            <a:t>создание и развитие детского коллектива, самоуправление учащихся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/>
            <a:t>участие родителей в жизни МБУДО ДЮЦ</a:t>
          </a:r>
        </a:p>
      </dsp:txBody>
      <dsp:txXfrm>
        <a:off x="3749851" y="2471960"/>
        <a:ext cx="5226290" cy="796974"/>
      </dsp:txXfrm>
    </dsp:sp>
    <dsp:sp modelId="{0FD838BF-D34A-4D20-85B0-A4CAFCC24430}">
      <dsp:nvSpPr>
        <dsp:cNvPr id="0" name=""/>
        <dsp:cNvSpPr/>
      </dsp:nvSpPr>
      <dsp:spPr>
        <a:xfrm>
          <a:off x="0" y="2339131"/>
          <a:ext cx="3749851" cy="1062632"/>
        </a:xfrm>
        <a:prstGeom prst="roundRect">
          <a:avLst/>
        </a:prstGeom>
        <a:solidFill>
          <a:schemeClr val="accent6">
            <a:lumMod val="40000"/>
            <a:lumOff val="6000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solidFill>
                <a:srgbClr val="C00000"/>
              </a:solidFill>
            </a:rPr>
            <a:t>организационно-управленческий компонент</a:t>
          </a:r>
        </a:p>
      </dsp:txBody>
      <dsp:txXfrm>
        <a:off x="51873" y="2391004"/>
        <a:ext cx="3646105" cy="958886"/>
      </dsp:txXfrm>
    </dsp:sp>
    <dsp:sp modelId="{9ADE47E9-8024-4CCE-B22D-3F4CA8CA4D09}">
      <dsp:nvSpPr>
        <dsp:cNvPr id="0" name=""/>
        <dsp:cNvSpPr/>
      </dsp:nvSpPr>
      <dsp:spPr>
        <a:xfrm>
          <a:off x="3749851" y="3481653"/>
          <a:ext cx="5624777" cy="1062632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lumMod val="20000"/>
            <a:lumOff val="80000"/>
            <a:alpha val="90000"/>
          </a:schemeClr>
        </a:solidFill>
        <a:ln w="222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/>
            <a:t>информационная среда: работа сайта МБУДО ДЮЦ, сменные активные информационные зоны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/>
            <a:t>механизм взаимодействия участников образовательного процесса</a:t>
          </a:r>
        </a:p>
      </dsp:txBody>
      <dsp:txXfrm>
        <a:off x="3749851" y="3614482"/>
        <a:ext cx="5226290" cy="796974"/>
      </dsp:txXfrm>
    </dsp:sp>
    <dsp:sp modelId="{FE8322A4-8414-402C-8A01-C03F09F330D7}">
      <dsp:nvSpPr>
        <dsp:cNvPr id="0" name=""/>
        <dsp:cNvSpPr/>
      </dsp:nvSpPr>
      <dsp:spPr>
        <a:xfrm>
          <a:off x="0" y="3508027"/>
          <a:ext cx="3749851" cy="1062632"/>
        </a:xfrm>
        <a:prstGeom prst="roundRect">
          <a:avLst/>
        </a:prstGeom>
        <a:solidFill>
          <a:schemeClr val="accent6">
            <a:lumMod val="40000"/>
            <a:lumOff val="6000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 err="1">
              <a:solidFill>
                <a:srgbClr val="C00000"/>
              </a:solidFill>
            </a:rPr>
            <a:t>коммуникационно</a:t>
          </a:r>
          <a:r>
            <a:rPr lang="ru-RU" sz="1800" b="1" kern="1200" dirty="0">
              <a:solidFill>
                <a:srgbClr val="C00000"/>
              </a:solidFill>
            </a:rPr>
            <a:t>-информационный компонент</a:t>
          </a:r>
        </a:p>
      </dsp:txBody>
      <dsp:txXfrm>
        <a:off x="51873" y="3559900"/>
        <a:ext cx="3646105" cy="95888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04F7AC-3976-4350-B95F-AE3F40546578}">
      <dsp:nvSpPr>
        <dsp:cNvPr id="0" name=""/>
        <dsp:cNvSpPr/>
      </dsp:nvSpPr>
      <dsp:spPr>
        <a:xfrm>
          <a:off x="4513314" y="1062"/>
          <a:ext cx="6761708" cy="1192277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lumMod val="20000"/>
            <a:lumOff val="80000"/>
            <a:alpha val="90000"/>
          </a:schemeClr>
        </a:solidFill>
        <a:ln w="222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/>
            <a:t>программа воспитания обучающихся МБУДО ДЮЦ на 2022-2024гг;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/>
            <a:t>приложения к программе, раскрывающие  формы и содержание всех направлений программы, методические рекомендации и образцы планов и рабочих программ воспитания для педагогов</a:t>
          </a:r>
        </a:p>
      </dsp:txBody>
      <dsp:txXfrm>
        <a:off x="4513314" y="150097"/>
        <a:ext cx="6314604" cy="894207"/>
      </dsp:txXfrm>
    </dsp:sp>
    <dsp:sp modelId="{097F841B-938D-467F-AAC5-F1C04E0764C1}">
      <dsp:nvSpPr>
        <dsp:cNvPr id="0" name=""/>
        <dsp:cNvSpPr/>
      </dsp:nvSpPr>
      <dsp:spPr>
        <a:xfrm>
          <a:off x="5508" y="198343"/>
          <a:ext cx="4507805" cy="797714"/>
        </a:xfrm>
        <a:prstGeom prst="roundRect">
          <a:avLst/>
        </a:prstGeom>
        <a:solidFill>
          <a:schemeClr val="accent6">
            <a:lumMod val="40000"/>
            <a:lumOff val="6000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solidFill>
                <a:srgbClr val="C00000"/>
              </a:solidFill>
            </a:rPr>
            <a:t>содержательно-методический компонент</a:t>
          </a:r>
        </a:p>
      </dsp:txBody>
      <dsp:txXfrm>
        <a:off x="44449" y="237284"/>
        <a:ext cx="4429923" cy="719832"/>
      </dsp:txXfrm>
    </dsp:sp>
    <dsp:sp modelId="{76D8A801-C062-43EE-BDF1-29F9893A4C65}">
      <dsp:nvSpPr>
        <dsp:cNvPr id="0" name=""/>
        <dsp:cNvSpPr/>
      </dsp:nvSpPr>
      <dsp:spPr>
        <a:xfrm>
          <a:off x="4512212" y="1310324"/>
          <a:ext cx="6768318" cy="408293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lumMod val="20000"/>
            <a:lumOff val="80000"/>
            <a:alpha val="90000"/>
          </a:schemeClr>
        </a:solidFill>
        <a:ln w="222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/>
            <a:t>положение о смотре-конкурсе кабинетов МБУДО ДЮЦ</a:t>
          </a:r>
        </a:p>
      </dsp:txBody>
      <dsp:txXfrm>
        <a:off x="4512212" y="1361361"/>
        <a:ext cx="6615208" cy="306219"/>
      </dsp:txXfrm>
    </dsp:sp>
    <dsp:sp modelId="{79506080-59AB-4657-B740-25D926A323F4}">
      <dsp:nvSpPr>
        <dsp:cNvPr id="0" name=""/>
        <dsp:cNvSpPr/>
      </dsp:nvSpPr>
      <dsp:spPr>
        <a:xfrm>
          <a:off x="8798" y="1166068"/>
          <a:ext cx="4512212" cy="725276"/>
        </a:xfrm>
        <a:prstGeom prst="roundRect">
          <a:avLst/>
        </a:prstGeom>
        <a:solidFill>
          <a:schemeClr val="accent6">
            <a:lumMod val="40000"/>
            <a:lumOff val="6000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solidFill>
                <a:srgbClr val="C00000"/>
              </a:solidFill>
            </a:rPr>
            <a:t>пространственно-предметный компонент</a:t>
          </a:r>
        </a:p>
      </dsp:txBody>
      <dsp:txXfrm>
        <a:off x="44203" y="1201473"/>
        <a:ext cx="4441402" cy="654466"/>
      </dsp:txXfrm>
    </dsp:sp>
    <dsp:sp modelId="{F01BF51A-03A5-4860-A143-BCAD21B27629}">
      <dsp:nvSpPr>
        <dsp:cNvPr id="0" name=""/>
        <dsp:cNvSpPr/>
      </dsp:nvSpPr>
      <dsp:spPr>
        <a:xfrm>
          <a:off x="4513314" y="1899662"/>
          <a:ext cx="6761708" cy="1326869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lumMod val="20000"/>
            <a:lumOff val="80000"/>
            <a:alpha val="90000"/>
          </a:schemeClr>
        </a:solidFill>
        <a:ln w="222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/>
            <a:t>положение о детском самоуправлении в МБУДО ДЮЦ;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/>
            <a:t>программа по взаимодействию с родителями учащихся МБУДО ДЮЦ «Педагоги и родители – соавторы развития» (определены формы взаимодействия учащихся, педагогов, родителей в рамках жизнедеятельности ДЮЦ.)</a:t>
          </a:r>
        </a:p>
      </dsp:txBody>
      <dsp:txXfrm>
        <a:off x="4513314" y="2065521"/>
        <a:ext cx="6264132" cy="995151"/>
      </dsp:txXfrm>
    </dsp:sp>
    <dsp:sp modelId="{0FD838BF-D34A-4D20-85B0-A4CAFCC24430}">
      <dsp:nvSpPr>
        <dsp:cNvPr id="0" name=""/>
        <dsp:cNvSpPr/>
      </dsp:nvSpPr>
      <dsp:spPr>
        <a:xfrm>
          <a:off x="0" y="2287611"/>
          <a:ext cx="4507805" cy="607873"/>
        </a:xfrm>
        <a:prstGeom prst="roundRect">
          <a:avLst/>
        </a:prstGeom>
        <a:solidFill>
          <a:schemeClr val="accent6">
            <a:lumMod val="40000"/>
            <a:lumOff val="6000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solidFill>
                <a:srgbClr val="C00000"/>
              </a:solidFill>
            </a:rPr>
            <a:t>организационно-управленческий компонент</a:t>
          </a:r>
        </a:p>
      </dsp:txBody>
      <dsp:txXfrm>
        <a:off x="29674" y="2317285"/>
        <a:ext cx="4448457" cy="548525"/>
      </dsp:txXfrm>
    </dsp:sp>
    <dsp:sp modelId="{9ADE47E9-8024-4CCE-B22D-3F4CA8CA4D09}">
      <dsp:nvSpPr>
        <dsp:cNvPr id="0" name=""/>
        <dsp:cNvSpPr/>
      </dsp:nvSpPr>
      <dsp:spPr>
        <a:xfrm>
          <a:off x="4518822" y="3259630"/>
          <a:ext cx="6761708" cy="1181257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lumMod val="20000"/>
            <a:lumOff val="80000"/>
            <a:alpha val="90000"/>
          </a:schemeClr>
        </a:solidFill>
        <a:ln w="222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/>
            <a:t>постоянное функционирование официального сайта МБУДО ДЮЦ, страницы МБУДО ДЮЦ в </a:t>
          </a:r>
          <a:r>
            <a:rPr lang="ru-RU" sz="1400" kern="1200" dirty="0">
              <a:latin typeface="Corbel" panose="020B0503020204020204" pitchFamily="34" charset="0"/>
            </a:rPr>
            <a:t>Телеграмм и ВК;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/>
            <a:t>АИС «Навигатор дополнительного образования»-публикация, анонс мероприятий МБУДО ДЮЦ</a:t>
          </a:r>
        </a:p>
      </dsp:txBody>
      <dsp:txXfrm>
        <a:off x="4518822" y="3407287"/>
        <a:ext cx="6318737" cy="885943"/>
      </dsp:txXfrm>
    </dsp:sp>
    <dsp:sp modelId="{FE8322A4-8414-402C-8A01-C03F09F330D7}">
      <dsp:nvSpPr>
        <dsp:cNvPr id="0" name=""/>
        <dsp:cNvSpPr/>
      </dsp:nvSpPr>
      <dsp:spPr>
        <a:xfrm>
          <a:off x="23088" y="3378309"/>
          <a:ext cx="4507805" cy="1008183"/>
        </a:xfrm>
        <a:prstGeom prst="roundRect">
          <a:avLst/>
        </a:prstGeom>
        <a:solidFill>
          <a:schemeClr val="accent6">
            <a:lumMod val="40000"/>
            <a:lumOff val="6000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 err="1">
              <a:solidFill>
                <a:srgbClr val="C00000"/>
              </a:solidFill>
            </a:rPr>
            <a:t>коммуникационно</a:t>
          </a:r>
          <a:r>
            <a:rPr lang="ru-RU" sz="1800" b="1" kern="1200" dirty="0">
              <a:solidFill>
                <a:srgbClr val="C00000"/>
              </a:solidFill>
            </a:rPr>
            <a:t>-информационный компонент</a:t>
          </a:r>
        </a:p>
      </dsp:txBody>
      <dsp:txXfrm>
        <a:off x="72303" y="3427524"/>
        <a:ext cx="4409375" cy="90975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220A28-EB80-42DD-81DE-9C80B1DE4BBF}">
      <dsp:nvSpPr>
        <dsp:cNvPr id="0" name=""/>
        <dsp:cNvSpPr/>
      </dsp:nvSpPr>
      <dsp:spPr>
        <a:xfrm>
          <a:off x="1722840" y="2849359"/>
          <a:ext cx="514871" cy="24527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7435" y="0"/>
              </a:lnTo>
              <a:lnTo>
                <a:pt x="257435" y="2452705"/>
              </a:lnTo>
              <a:lnTo>
                <a:pt x="514871" y="2452705"/>
              </a:lnTo>
            </a:path>
          </a:pathLst>
        </a:custGeom>
        <a:noFill/>
        <a:ln w="22225" cap="rnd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800" kern="1200"/>
        </a:p>
      </dsp:txBody>
      <dsp:txXfrm>
        <a:off x="1917622" y="4013057"/>
        <a:ext cx="125308" cy="125308"/>
      </dsp:txXfrm>
    </dsp:sp>
    <dsp:sp modelId="{9234F877-A9A7-44BC-95D2-CE4B44874391}">
      <dsp:nvSpPr>
        <dsp:cNvPr id="0" name=""/>
        <dsp:cNvSpPr/>
      </dsp:nvSpPr>
      <dsp:spPr>
        <a:xfrm>
          <a:off x="1722840" y="2849359"/>
          <a:ext cx="514871" cy="14716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7435" y="0"/>
              </a:lnTo>
              <a:lnTo>
                <a:pt x="257435" y="1471623"/>
              </a:lnTo>
              <a:lnTo>
                <a:pt x="514871" y="1471623"/>
              </a:lnTo>
            </a:path>
          </a:pathLst>
        </a:custGeom>
        <a:noFill/>
        <a:ln w="22225" cap="rnd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1941299" y="3546193"/>
        <a:ext cx="77954" cy="77954"/>
      </dsp:txXfrm>
    </dsp:sp>
    <dsp:sp modelId="{35CE0609-4707-42EE-AC97-A39E76A0C41B}">
      <dsp:nvSpPr>
        <dsp:cNvPr id="0" name=""/>
        <dsp:cNvSpPr/>
      </dsp:nvSpPr>
      <dsp:spPr>
        <a:xfrm>
          <a:off x="1722840" y="2849359"/>
          <a:ext cx="514871" cy="4905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7435" y="0"/>
              </a:lnTo>
              <a:lnTo>
                <a:pt x="257435" y="490541"/>
              </a:lnTo>
              <a:lnTo>
                <a:pt x="514871" y="490541"/>
              </a:lnTo>
            </a:path>
          </a:pathLst>
        </a:custGeom>
        <a:noFill/>
        <a:ln w="22225" cap="rnd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1962497" y="3076850"/>
        <a:ext cx="35557" cy="35557"/>
      </dsp:txXfrm>
    </dsp:sp>
    <dsp:sp modelId="{A4938A39-7057-4513-B2B0-6C3F9C318962}">
      <dsp:nvSpPr>
        <dsp:cNvPr id="0" name=""/>
        <dsp:cNvSpPr/>
      </dsp:nvSpPr>
      <dsp:spPr>
        <a:xfrm>
          <a:off x="1722840" y="2358817"/>
          <a:ext cx="514871" cy="490541"/>
        </a:xfrm>
        <a:custGeom>
          <a:avLst/>
          <a:gdLst/>
          <a:ahLst/>
          <a:cxnLst/>
          <a:rect l="0" t="0" r="0" b="0"/>
          <a:pathLst>
            <a:path>
              <a:moveTo>
                <a:pt x="0" y="490541"/>
              </a:moveTo>
              <a:lnTo>
                <a:pt x="257435" y="490541"/>
              </a:lnTo>
              <a:lnTo>
                <a:pt x="257435" y="0"/>
              </a:lnTo>
              <a:lnTo>
                <a:pt x="514871" y="0"/>
              </a:lnTo>
            </a:path>
          </a:pathLst>
        </a:custGeom>
        <a:noFill/>
        <a:ln w="22225" cap="rnd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1962497" y="2586309"/>
        <a:ext cx="35557" cy="35557"/>
      </dsp:txXfrm>
    </dsp:sp>
    <dsp:sp modelId="{D14781A3-27D9-40D9-A5DE-F907B5DCF0BB}">
      <dsp:nvSpPr>
        <dsp:cNvPr id="0" name=""/>
        <dsp:cNvSpPr/>
      </dsp:nvSpPr>
      <dsp:spPr>
        <a:xfrm>
          <a:off x="1722840" y="1377735"/>
          <a:ext cx="514871" cy="1471623"/>
        </a:xfrm>
        <a:custGeom>
          <a:avLst/>
          <a:gdLst/>
          <a:ahLst/>
          <a:cxnLst/>
          <a:rect l="0" t="0" r="0" b="0"/>
          <a:pathLst>
            <a:path>
              <a:moveTo>
                <a:pt x="0" y="1471623"/>
              </a:moveTo>
              <a:lnTo>
                <a:pt x="257435" y="1471623"/>
              </a:lnTo>
              <a:lnTo>
                <a:pt x="257435" y="0"/>
              </a:lnTo>
              <a:lnTo>
                <a:pt x="514871" y="0"/>
              </a:lnTo>
            </a:path>
          </a:pathLst>
        </a:custGeom>
        <a:noFill/>
        <a:ln w="22225" cap="rnd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1941299" y="2074570"/>
        <a:ext cx="77954" cy="77954"/>
      </dsp:txXfrm>
    </dsp:sp>
    <dsp:sp modelId="{F95425E7-0FE0-4191-B447-C8BC81FCEA16}">
      <dsp:nvSpPr>
        <dsp:cNvPr id="0" name=""/>
        <dsp:cNvSpPr/>
      </dsp:nvSpPr>
      <dsp:spPr>
        <a:xfrm>
          <a:off x="1722840" y="396653"/>
          <a:ext cx="514871" cy="2452705"/>
        </a:xfrm>
        <a:custGeom>
          <a:avLst/>
          <a:gdLst/>
          <a:ahLst/>
          <a:cxnLst/>
          <a:rect l="0" t="0" r="0" b="0"/>
          <a:pathLst>
            <a:path>
              <a:moveTo>
                <a:pt x="0" y="2452705"/>
              </a:moveTo>
              <a:lnTo>
                <a:pt x="257435" y="2452705"/>
              </a:lnTo>
              <a:lnTo>
                <a:pt x="257435" y="0"/>
              </a:lnTo>
              <a:lnTo>
                <a:pt x="514871" y="0"/>
              </a:lnTo>
            </a:path>
          </a:pathLst>
        </a:custGeom>
        <a:noFill/>
        <a:ln w="22225" cap="rnd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800" kern="1200"/>
        </a:p>
      </dsp:txBody>
      <dsp:txXfrm>
        <a:off x="1917622" y="1560352"/>
        <a:ext cx="125308" cy="125308"/>
      </dsp:txXfrm>
    </dsp:sp>
    <dsp:sp modelId="{357AC538-D645-45AD-90BE-F3B2003F3620}">
      <dsp:nvSpPr>
        <dsp:cNvPr id="0" name=""/>
        <dsp:cNvSpPr/>
      </dsp:nvSpPr>
      <dsp:spPr>
        <a:xfrm rot="16200000">
          <a:off x="-884606" y="2456926"/>
          <a:ext cx="4430029" cy="784865"/>
        </a:xfrm>
        <a:prstGeom prst="rect">
          <a:avLst/>
        </a:prstGeom>
        <a:gradFill rotWithShape="0">
          <a:gsLst>
            <a:gs pos="0">
              <a:schemeClr val="accent2">
                <a:alpha val="80000"/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alpha val="80000"/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kern="1200" dirty="0">
              <a:solidFill>
                <a:srgbClr val="92D050"/>
              </a:solidFill>
            </a:rPr>
            <a:t>Программа воспитания</a:t>
          </a:r>
        </a:p>
      </dsp:txBody>
      <dsp:txXfrm>
        <a:off x="-884606" y="2456926"/>
        <a:ext cx="4430029" cy="784865"/>
      </dsp:txXfrm>
    </dsp:sp>
    <dsp:sp modelId="{1CE93004-165F-4D15-A159-FAA054A2D541}">
      <dsp:nvSpPr>
        <dsp:cNvPr id="0" name=""/>
        <dsp:cNvSpPr/>
      </dsp:nvSpPr>
      <dsp:spPr>
        <a:xfrm>
          <a:off x="2237712" y="4221"/>
          <a:ext cx="7333190" cy="784865"/>
        </a:xfrm>
        <a:prstGeom prst="rect">
          <a:avLst/>
        </a:prstGeom>
        <a:gradFill rotWithShape="0">
          <a:gsLst>
            <a:gs pos="0">
              <a:schemeClr val="accent2">
                <a:alpha val="70000"/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alpha val="70000"/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Воспитательный потенциал дополнительной общеобразовательной общеразвивающей программы</a:t>
          </a:r>
          <a:endParaRPr lang="ru-RU" sz="2000" b="1" u="none" kern="1200" dirty="0"/>
        </a:p>
      </dsp:txBody>
      <dsp:txXfrm>
        <a:off x="2237712" y="4221"/>
        <a:ext cx="7333190" cy="784865"/>
      </dsp:txXfrm>
    </dsp:sp>
    <dsp:sp modelId="{A430A4D0-2597-4F42-9200-0239450E8EDC}">
      <dsp:nvSpPr>
        <dsp:cNvPr id="0" name=""/>
        <dsp:cNvSpPr/>
      </dsp:nvSpPr>
      <dsp:spPr>
        <a:xfrm>
          <a:off x="2237712" y="985303"/>
          <a:ext cx="7342123" cy="784865"/>
        </a:xfrm>
        <a:prstGeom prst="rect">
          <a:avLst/>
        </a:prstGeom>
        <a:gradFill rotWithShape="0">
          <a:gsLst>
            <a:gs pos="0">
              <a:schemeClr val="accent2">
                <a:alpha val="70000"/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alpha val="70000"/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100" kern="1200" dirty="0"/>
            <a:t>Воспитание  в   детском объединении</a:t>
          </a:r>
          <a:endParaRPr lang="ru-RU" sz="2100" b="1" u="none" kern="1200" dirty="0"/>
        </a:p>
      </dsp:txBody>
      <dsp:txXfrm>
        <a:off x="2237712" y="985303"/>
        <a:ext cx="7342123" cy="784865"/>
      </dsp:txXfrm>
    </dsp:sp>
    <dsp:sp modelId="{0B736C7B-6591-4E77-9B78-E88D9E8A0B12}">
      <dsp:nvSpPr>
        <dsp:cNvPr id="0" name=""/>
        <dsp:cNvSpPr/>
      </dsp:nvSpPr>
      <dsp:spPr>
        <a:xfrm>
          <a:off x="2237712" y="1966385"/>
          <a:ext cx="7392710" cy="784865"/>
        </a:xfrm>
        <a:prstGeom prst="rect">
          <a:avLst/>
        </a:prstGeom>
        <a:gradFill rotWithShape="0">
          <a:gsLst>
            <a:gs pos="0">
              <a:schemeClr val="accent2">
                <a:alpha val="70000"/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alpha val="70000"/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100" kern="1200" dirty="0"/>
            <a:t>Ключевые культурно- образовательные события</a:t>
          </a:r>
          <a:endParaRPr lang="ru-RU" sz="2100" b="1" u="none" kern="1200" dirty="0"/>
        </a:p>
      </dsp:txBody>
      <dsp:txXfrm>
        <a:off x="2237712" y="1966385"/>
        <a:ext cx="7392710" cy="784865"/>
      </dsp:txXfrm>
    </dsp:sp>
    <dsp:sp modelId="{53E8CB67-26B2-47D5-B12A-BE4C7EEF610C}">
      <dsp:nvSpPr>
        <dsp:cNvPr id="0" name=""/>
        <dsp:cNvSpPr/>
      </dsp:nvSpPr>
      <dsp:spPr>
        <a:xfrm>
          <a:off x="2237712" y="2947467"/>
          <a:ext cx="7396339" cy="784865"/>
        </a:xfrm>
        <a:prstGeom prst="rect">
          <a:avLst/>
        </a:prstGeom>
        <a:gradFill rotWithShape="0">
          <a:gsLst>
            <a:gs pos="0">
              <a:schemeClr val="accent2">
                <a:alpha val="70000"/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alpha val="70000"/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100" kern="1200" dirty="0"/>
            <a:t>Организация деятельности в каникулярный период</a:t>
          </a:r>
          <a:endParaRPr lang="ru-RU" sz="2100" b="1" u="none" kern="1200" dirty="0"/>
        </a:p>
      </dsp:txBody>
      <dsp:txXfrm>
        <a:off x="2237712" y="2947467"/>
        <a:ext cx="7396339" cy="784865"/>
      </dsp:txXfrm>
    </dsp:sp>
    <dsp:sp modelId="{BF3AEB56-1F84-4E6F-8E39-4B10D377A82D}">
      <dsp:nvSpPr>
        <dsp:cNvPr id="0" name=""/>
        <dsp:cNvSpPr/>
      </dsp:nvSpPr>
      <dsp:spPr>
        <a:xfrm>
          <a:off x="2237712" y="3928549"/>
          <a:ext cx="7399995" cy="784865"/>
        </a:xfrm>
        <a:prstGeom prst="rect">
          <a:avLst/>
        </a:prstGeom>
        <a:gradFill rotWithShape="0">
          <a:gsLst>
            <a:gs pos="0">
              <a:schemeClr val="accent2">
                <a:alpha val="70000"/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alpha val="70000"/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100" kern="1200" dirty="0"/>
            <a:t>Взаимодействие с родителями</a:t>
          </a:r>
          <a:endParaRPr lang="ru-RU" sz="2100" u="none" kern="1200" dirty="0"/>
        </a:p>
      </dsp:txBody>
      <dsp:txXfrm>
        <a:off x="2237712" y="3928549"/>
        <a:ext cx="7399995" cy="784865"/>
      </dsp:txXfrm>
    </dsp:sp>
    <dsp:sp modelId="{F8A349A6-E57D-4D8C-AD8F-B81ABD90441D}">
      <dsp:nvSpPr>
        <dsp:cNvPr id="0" name=""/>
        <dsp:cNvSpPr/>
      </dsp:nvSpPr>
      <dsp:spPr>
        <a:xfrm>
          <a:off x="2237712" y="4909631"/>
          <a:ext cx="7418067" cy="784865"/>
        </a:xfrm>
        <a:prstGeom prst="rect">
          <a:avLst/>
        </a:prstGeom>
        <a:gradFill rotWithShape="0">
          <a:gsLst>
            <a:gs pos="0">
              <a:schemeClr val="accent2">
                <a:alpha val="70000"/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alpha val="70000"/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100" kern="1200" dirty="0"/>
            <a:t>Предметно-эстетическая среда</a:t>
          </a:r>
          <a:endParaRPr lang="ru-RU" sz="2100" b="1" u="none" kern="1200" dirty="0"/>
        </a:p>
      </dsp:txBody>
      <dsp:txXfrm>
        <a:off x="2237712" y="4909631"/>
        <a:ext cx="7418067" cy="7848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FramedTextPicture">
  <dgm:title val=""/>
  <dgm:desc val=""/>
  <dgm:catLst>
    <dgm:cat type="picture" pri="20000"/>
    <dgm:cat type="pictureconvert" pri="20000"/>
  </dgm:catLst>
  <dgm:samp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grDir" val="tL"/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primFontSz" for="des" ptType="node" op="equ" val="65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/>
          <dgm:chPref/>
        </dgm:varLst>
        <dgm:alg type="composite">
          <dgm:param type="ar" val="1.5179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4017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.3535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8688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.3535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8688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if>
          <dgm:else name="Name6">
            <dgm:constrLst>
              <dgm:constr type="l" for="ch" forName="Image" refType="w" fact="0.6144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0482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5153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5153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else>
        </dgm:choos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tlFrame" styleLbl="node1">
          <dgm:alg type="sp"/>
          <dgm:shape xmlns:r="http://schemas.openxmlformats.org/officeDocument/2006/relationships" type="halfFrame" r:blip="">
            <dgm:adjLst>
              <dgm:adj idx="1" val="0.2577"/>
              <dgm:adj idx="2" val="0.2577"/>
            </dgm:adjLst>
          </dgm:shape>
          <dgm:presOf/>
        </dgm:layoutNode>
        <dgm:layoutNode name="trFrame" styleLbl="node1">
          <dgm:alg type="sp"/>
          <dgm:shape xmlns:r="http://schemas.openxmlformats.org/officeDocument/2006/relationships" rot="90" type="halfFrame" r:blip="">
            <dgm:adjLst>
              <dgm:adj idx="1" val="0.2577"/>
              <dgm:adj idx="2" val="0.2577"/>
            </dgm:adjLst>
          </dgm:shape>
          <dgm:presOf/>
        </dgm:layoutNode>
        <dgm:layoutNode name="blFrame" styleLbl="node1">
          <dgm:alg type="sp"/>
          <dgm:shape xmlns:r="http://schemas.openxmlformats.org/officeDocument/2006/relationships" rot="270" type="halfFrame" r:blip="">
            <dgm:adjLst>
              <dgm:adj idx="1" val="0.2577"/>
              <dgm:adj idx="2" val="0.2577"/>
            </dgm:adjLst>
          </dgm:shape>
          <dgm:presOf/>
        </dgm:layoutNode>
        <dgm:layoutNode name="brFrame" styleLbl="node1">
          <dgm:alg type="sp"/>
          <dgm:shape xmlns:r="http://schemas.openxmlformats.org/officeDocument/2006/relationships" rot="180" type="halfFrame" r:blip="">
            <dgm:adjLst>
              <dgm:adj idx="1" val="0.2577"/>
              <dgm:adj idx="2" val="0.2577"/>
            </dgm:adjLst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E6C7B0BA-8DEA-47C7-8D3D-177A25FC7CB2}" type="datetimeFigureOut">
              <a:rPr lang="ru-RU" smtClean="0"/>
              <a:t>16.01.2026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CF3F109-7560-4CD2-8266-3C37CAA713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1116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7B0BA-8DEA-47C7-8D3D-177A25FC7CB2}" type="datetimeFigureOut">
              <a:rPr lang="ru-RU" smtClean="0"/>
              <a:t>16.01.2026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3F109-7560-4CD2-8266-3C37CAA713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3569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E6C7B0BA-8DEA-47C7-8D3D-177A25FC7CB2}" type="datetimeFigureOut">
              <a:rPr lang="ru-RU" smtClean="0"/>
              <a:t>16.01.2026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CF3F109-7560-4CD2-8266-3C37CAA713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96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7B0BA-8DEA-47C7-8D3D-177A25FC7CB2}" type="datetimeFigureOut">
              <a:rPr lang="ru-RU" smtClean="0"/>
              <a:t>16.01.2026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3CF3F109-7560-4CD2-8266-3C37CAA713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195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E6C7B0BA-8DEA-47C7-8D3D-177A25FC7CB2}" type="datetimeFigureOut">
              <a:rPr lang="ru-RU" smtClean="0"/>
              <a:t>16.01.2026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CF3F109-7560-4CD2-8266-3C37CAA713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8090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7B0BA-8DEA-47C7-8D3D-177A25FC7CB2}" type="datetimeFigureOut">
              <a:rPr lang="ru-RU" smtClean="0"/>
              <a:t>16.01.2026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3F109-7560-4CD2-8266-3C37CAA713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9998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7B0BA-8DEA-47C7-8D3D-177A25FC7CB2}" type="datetimeFigureOut">
              <a:rPr lang="ru-RU" smtClean="0"/>
              <a:t>16.01.2026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3F109-7560-4CD2-8266-3C37CAA713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7962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7B0BA-8DEA-47C7-8D3D-177A25FC7CB2}" type="datetimeFigureOut">
              <a:rPr lang="ru-RU" smtClean="0"/>
              <a:t>16.01.2026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3F109-7560-4CD2-8266-3C37CAA713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4393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7B0BA-8DEA-47C7-8D3D-177A25FC7CB2}" type="datetimeFigureOut">
              <a:rPr lang="ru-RU" smtClean="0"/>
              <a:t>16.01.2026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3F109-7560-4CD2-8266-3C37CAA713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9208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E6C7B0BA-8DEA-47C7-8D3D-177A25FC7CB2}" type="datetimeFigureOut">
              <a:rPr lang="ru-RU" smtClean="0"/>
              <a:t>16.01.2026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CF3F109-7560-4CD2-8266-3C37CAA713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4642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7B0BA-8DEA-47C7-8D3D-177A25FC7CB2}" type="datetimeFigureOut">
              <a:rPr lang="ru-RU" smtClean="0"/>
              <a:t>16.01.2026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3F109-7560-4CD2-8266-3C37CAA713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5371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E6C7B0BA-8DEA-47C7-8D3D-177A25FC7CB2}" type="datetimeFigureOut">
              <a:rPr lang="ru-RU" smtClean="0"/>
              <a:t>16.01.2026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3CF3F109-7560-4CD2-8266-3C37CAA713A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33912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12" Type="http://schemas.openxmlformats.org/officeDocument/2006/relationships/image" Target="../media/image7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4000">
              <a:schemeClr val="accent4">
                <a:lumMod val="20000"/>
                <a:lumOff val="80000"/>
              </a:schemeClr>
            </a:gs>
            <a:gs pos="90000">
              <a:srgbClr val="DF84B8"/>
            </a:gs>
            <a:gs pos="81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99225" y="712803"/>
            <a:ext cx="10993549" cy="657225"/>
          </a:xfrm>
        </p:spPr>
        <p:txBody>
          <a:bodyPr>
            <a:noAutofit/>
          </a:bodyPr>
          <a:lstStyle/>
          <a:p>
            <a:pPr algn="ctr"/>
            <a:r>
              <a:rPr lang="ru-RU" sz="1400" b="1" dirty="0" err="1"/>
              <a:t>МуниципальнОЕ</a:t>
            </a:r>
            <a:r>
              <a:rPr lang="ru-RU" sz="1400" b="1" dirty="0"/>
              <a:t> </a:t>
            </a:r>
            <a:r>
              <a:rPr lang="ru-RU" sz="1400" b="1" dirty="0" err="1"/>
              <a:t>бюджетнОЕ</a:t>
            </a:r>
            <a:r>
              <a:rPr lang="ru-RU" sz="1400" b="1" dirty="0"/>
              <a:t> УЧРЕЖДЕНИЕ дополнительного образования  детей </a:t>
            </a:r>
            <a:br>
              <a:rPr lang="ru-RU" sz="1400" b="1" dirty="0"/>
            </a:br>
            <a:br>
              <a:rPr lang="ru-RU" sz="1600" b="1" dirty="0"/>
            </a:br>
            <a:r>
              <a:rPr lang="ru-RU" sz="1600" b="1" dirty="0"/>
              <a:t>«Детско-юношеский центр» </a:t>
            </a:r>
            <a:br>
              <a:rPr lang="ru-RU" sz="1600" b="1" dirty="0"/>
            </a:br>
            <a:r>
              <a:rPr lang="ru-RU" sz="1400" b="1" dirty="0"/>
              <a:t>станицы ленинградской муниципального образования ленинградский муниципальный округ Краснодарского края</a:t>
            </a:r>
            <a:endParaRPr lang="ru-RU" sz="1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2141" y="3781319"/>
            <a:ext cx="10993546" cy="2019405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solidFill>
                  <a:schemeClr val="bg1"/>
                </a:solidFill>
              </a:rPr>
              <a:t>Формирование  оптимальной  модели  </a:t>
            </a:r>
          </a:p>
          <a:p>
            <a:pPr algn="ctr"/>
            <a:r>
              <a:rPr lang="ru-RU" sz="2400" dirty="0">
                <a:solidFill>
                  <a:schemeClr val="bg1"/>
                </a:solidFill>
              </a:rPr>
              <a:t>творческой  воспитывающей  среды  в  </a:t>
            </a:r>
            <a:r>
              <a:rPr lang="ru-RU" sz="2400" dirty="0" err="1">
                <a:solidFill>
                  <a:schemeClr val="bg1"/>
                </a:solidFill>
              </a:rPr>
              <a:t>МбУдо</a:t>
            </a:r>
            <a:r>
              <a:rPr lang="ru-RU" sz="2400" dirty="0">
                <a:solidFill>
                  <a:schemeClr val="bg1"/>
                </a:solidFill>
              </a:rPr>
              <a:t> </a:t>
            </a:r>
            <a:r>
              <a:rPr lang="ru-RU" sz="2400" dirty="0" err="1">
                <a:solidFill>
                  <a:schemeClr val="bg1"/>
                </a:solidFill>
              </a:rPr>
              <a:t>дюц</a:t>
            </a:r>
            <a:r>
              <a:rPr lang="ru-RU" sz="2400" dirty="0">
                <a:solidFill>
                  <a:schemeClr val="bg1"/>
                </a:solidFill>
              </a:rPr>
              <a:t>  </a:t>
            </a:r>
          </a:p>
          <a:p>
            <a:pPr algn="ctr"/>
            <a:r>
              <a:rPr lang="ru-RU" sz="2400" dirty="0">
                <a:solidFill>
                  <a:schemeClr val="bg1"/>
                </a:solidFill>
              </a:rPr>
              <a:t>с  учетом  специфики  системы  дополнительного  образования</a:t>
            </a:r>
          </a:p>
        </p:txBody>
      </p:sp>
      <p:pic>
        <p:nvPicPr>
          <p:cNvPr id="1026" name="Picture 2" descr="https://www.mgpu.ru/wp-content/uploads/2018/11/Nauchnyj-seminar-IPP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6097" y="1296345"/>
            <a:ext cx="2871966" cy="17949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cstor.nn2.ru/userfiles/data/ufiles/1/14/23/07/14230727.59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2452" y="1435570"/>
            <a:ext cx="2582854" cy="16142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thumbs.dreamstime.com/b/%D0%BC%D1%8B-%D1%81%D0%B8%D0%BB%D1%8C%D0%BD%D1%8B-%D0%BA%D0%BE%D0%B3%D0%B4%D0%B0-%D1%81%D0%BE%D0%B2%D0%BC%D0%B5%D1%81%D1%82%D0%BD%D0%BE-10919407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018" y="1378725"/>
            <a:ext cx="2593582" cy="17279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283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5556" y="439511"/>
            <a:ext cx="11029616" cy="988332"/>
          </a:xfrm>
        </p:spPr>
        <p:txBody>
          <a:bodyPr/>
          <a:lstStyle/>
          <a:p>
            <a:pPr algn="ctr"/>
            <a:r>
              <a:rPr lang="ru-RU" dirty="0"/>
              <a:t>Компоненты творческой воспитывающей среды</a:t>
            </a: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700112294"/>
              </p:ext>
            </p:extLst>
          </p:nvPr>
        </p:nvGraphicFramePr>
        <p:xfrm>
          <a:off x="404445" y="1899138"/>
          <a:ext cx="11280531" cy="47302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13706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6795193" y="2826410"/>
            <a:ext cx="2241629" cy="1205177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4237368320"/>
              </p:ext>
            </p:extLst>
          </p:nvPr>
        </p:nvGraphicFramePr>
        <p:xfrm>
          <a:off x="0" y="781386"/>
          <a:ext cx="10593755" cy="56987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84B72632-C7F4-2597-141A-0B6C4E7DBDCF}"/>
              </a:ext>
            </a:extLst>
          </p:cNvPr>
          <p:cNvSpPr/>
          <p:nvPr/>
        </p:nvSpPr>
        <p:spPr>
          <a:xfrm>
            <a:off x="10421373" y="774549"/>
            <a:ext cx="600426" cy="569871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Мониторинг результативности</a:t>
            </a:r>
          </a:p>
        </p:txBody>
      </p:sp>
      <p:sp>
        <p:nvSpPr>
          <p:cNvPr id="9" name="Прямая соединительная линия 4">
            <a:extLst>
              <a:ext uri="{FF2B5EF4-FFF2-40B4-BE49-F238E27FC236}">
                <a16:creationId xmlns:a16="http://schemas.microsoft.com/office/drawing/2014/main" id="{E37A00BC-F50D-1691-5862-C14E9B7067E9}"/>
              </a:ext>
            </a:extLst>
          </p:cNvPr>
          <p:cNvSpPr txBox="1"/>
          <p:nvPr/>
        </p:nvSpPr>
        <p:spPr>
          <a:xfrm>
            <a:off x="10120869" y="2836827"/>
            <a:ext cx="77954" cy="77954"/>
          </a:xfrm>
          <a:prstGeom prst="rect">
            <a:avLst/>
          </a:prstGeom>
          <a:scene3d>
            <a:camera prst="orthographicFront"/>
            <a:lightRig rig="flat" dir="t"/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700" tIns="0" rIns="12700" bIns="0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ru-RU" sz="500" kern="1200"/>
          </a:p>
        </p:txBody>
      </p: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563FF1E2-1C07-AE25-AE09-BFDB8E04220A}"/>
              </a:ext>
            </a:extLst>
          </p:cNvPr>
          <p:cNvGrpSpPr/>
          <p:nvPr/>
        </p:nvGrpSpPr>
        <p:grpSpPr>
          <a:xfrm flipH="1">
            <a:off x="9330443" y="3623909"/>
            <a:ext cx="969690" cy="2452705"/>
            <a:chOff x="1722840" y="2849359"/>
            <a:chExt cx="514871" cy="2452705"/>
          </a:xfrm>
          <a:scene3d>
            <a:camera prst="orthographicFront"/>
            <a:lightRig rig="flat" dir="t"/>
          </a:scene3d>
        </p:grpSpPr>
        <p:sp>
          <p:nvSpPr>
            <p:cNvPr id="24" name="Прямая соединительная линия 3">
              <a:extLst>
                <a:ext uri="{FF2B5EF4-FFF2-40B4-BE49-F238E27FC236}">
                  <a16:creationId xmlns:a16="http://schemas.microsoft.com/office/drawing/2014/main" id="{E3253E56-CCC7-362B-5E34-AA04DD07E325}"/>
                </a:ext>
              </a:extLst>
            </p:cNvPr>
            <p:cNvSpPr/>
            <p:nvPr/>
          </p:nvSpPr>
          <p:spPr>
            <a:xfrm>
              <a:off x="1722840" y="2849359"/>
              <a:ext cx="514871" cy="2452705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257435" y="0"/>
                  </a:lnTo>
                  <a:lnTo>
                    <a:pt x="257435" y="2452705"/>
                  </a:lnTo>
                  <a:lnTo>
                    <a:pt x="514871" y="2452705"/>
                  </a:lnTo>
                </a:path>
              </a:pathLst>
            </a:custGeom>
            <a:noFill/>
            <a:sp3d prstMaterial="matte"/>
          </p:spPr>
          <p:style>
            <a:lnRef idx="2">
              <a:schemeClr val="accent2">
                <a:tint val="9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2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5" name="Прямая соединительная линия 4">
              <a:extLst>
                <a:ext uri="{FF2B5EF4-FFF2-40B4-BE49-F238E27FC236}">
                  <a16:creationId xmlns:a16="http://schemas.microsoft.com/office/drawing/2014/main" id="{67F8A19F-BB65-ABBD-D5C4-C5A59F8C370A}"/>
                </a:ext>
              </a:extLst>
            </p:cNvPr>
            <p:cNvSpPr txBox="1"/>
            <p:nvPr/>
          </p:nvSpPr>
          <p:spPr>
            <a:xfrm>
              <a:off x="1917622" y="4013057"/>
              <a:ext cx="125308" cy="12530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700" tIns="0" rIns="12700" bIns="0" numCol="1" spcCol="1270" anchor="ctr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800" kern="1200"/>
            </a:p>
          </p:txBody>
        </p:sp>
      </p:grpSp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99799F11-94D6-2639-193C-C57DF47A1368}"/>
              </a:ext>
            </a:extLst>
          </p:cNvPr>
          <p:cNvGrpSpPr/>
          <p:nvPr/>
        </p:nvGrpSpPr>
        <p:grpSpPr>
          <a:xfrm flipH="1">
            <a:off x="9330443" y="3623909"/>
            <a:ext cx="969690" cy="1471623"/>
            <a:chOff x="1722840" y="2849359"/>
            <a:chExt cx="514871" cy="1471623"/>
          </a:xfrm>
          <a:scene3d>
            <a:camera prst="orthographicFront"/>
            <a:lightRig rig="flat" dir="t"/>
          </a:scene3d>
        </p:grpSpPr>
        <p:sp>
          <p:nvSpPr>
            <p:cNvPr id="22" name="Прямая соединительная линия 5">
              <a:extLst>
                <a:ext uri="{FF2B5EF4-FFF2-40B4-BE49-F238E27FC236}">
                  <a16:creationId xmlns:a16="http://schemas.microsoft.com/office/drawing/2014/main" id="{908EA1A9-46D5-2972-9311-7934EC5F11EA}"/>
                </a:ext>
              </a:extLst>
            </p:cNvPr>
            <p:cNvSpPr/>
            <p:nvPr/>
          </p:nvSpPr>
          <p:spPr>
            <a:xfrm>
              <a:off x="1722840" y="2849359"/>
              <a:ext cx="514871" cy="1471623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257435" y="0"/>
                  </a:lnTo>
                  <a:lnTo>
                    <a:pt x="257435" y="1471623"/>
                  </a:lnTo>
                  <a:lnTo>
                    <a:pt x="514871" y="1471623"/>
                  </a:lnTo>
                </a:path>
              </a:pathLst>
            </a:custGeom>
            <a:noFill/>
            <a:sp3d prstMaterial="matte"/>
          </p:spPr>
          <p:style>
            <a:lnRef idx="2">
              <a:schemeClr val="accent2">
                <a:tint val="9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2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Прямая соединительная линия 6">
              <a:extLst>
                <a:ext uri="{FF2B5EF4-FFF2-40B4-BE49-F238E27FC236}">
                  <a16:creationId xmlns:a16="http://schemas.microsoft.com/office/drawing/2014/main" id="{D3CA45E2-602F-A5A2-72ED-524D20ACEC52}"/>
                </a:ext>
              </a:extLst>
            </p:cNvPr>
            <p:cNvSpPr txBox="1"/>
            <p:nvPr/>
          </p:nvSpPr>
          <p:spPr>
            <a:xfrm>
              <a:off x="1941299" y="3546193"/>
              <a:ext cx="77954" cy="7795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700" tIns="0" rIns="12700" bIns="0" numCol="1" spcCol="1270" anchor="ctr" anchorCtr="0">
              <a:noAutofit/>
            </a:bodyPr>
            <a:lstStyle/>
            <a:p>
              <a:pPr marL="0" lvl="0" indent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500" kern="1200"/>
            </a:p>
          </p:txBody>
        </p:sp>
      </p:grpSp>
      <p:grpSp>
        <p:nvGrpSpPr>
          <p:cNvPr id="13" name="Группа 12">
            <a:extLst>
              <a:ext uri="{FF2B5EF4-FFF2-40B4-BE49-F238E27FC236}">
                <a16:creationId xmlns:a16="http://schemas.microsoft.com/office/drawing/2014/main" id="{02B9F7A8-3E27-18A4-3468-26B7DD563600}"/>
              </a:ext>
            </a:extLst>
          </p:cNvPr>
          <p:cNvGrpSpPr/>
          <p:nvPr/>
        </p:nvGrpSpPr>
        <p:grpSpPr>
          <a:xfrm flipH="1">
            <a:off x="9330443" y="3623909"/>
            <a:ext cx="969690" cy="490541"/>
            <a:chOff x="1722840" y="2849359"/>
            <a:chExt cx="514871" cy="490541"/>
          </a:xfrm>
          <a:scene3d>
            <a:camera prst="orthographicFront"/>
            <a:lightRig rig="flat" dir="t"/>
          </a:scene3d>
        </p:grpSpPr>
        <p:sp>
          <p:nvSpPr>
            <p:cNvPr id="20" name="Прямая соединительная линия 7">
              <a:extLst>
                <a:ext uri="{FF2B5EF4-FFF2-40B4-BE49-F238E27FC236}">
                  <a16:creationId xmlns:a16="http://schemas.microsoft.com/office/drawing/2014/main" id="{194CD10A-2B13-6983-3DA5-99D636F35DE7}"/>
                </a:ext>
              </a:extLst>
            </p:cNvPr>
            <p:cNvSpPr/>
            <p:nvPr/>
          </p:nvSpPr>
          <p:spPr>
            <a:xfrm>
              <a:off x="1722840" y="2849359"/>
              <a:ext cx="514871" cy="490541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257435" y="0"/>
                  </a:lnTo>
                  <a:lnTo>
                    <a:pt x="257435" y="490541"/>
                  </a:lnTo>
                  <a:lnTo>
                    <a:pt x="514871" y="490541"/>
                  </a:lnTo>
                </a:path>
              </a:pathLst>
            </a:custGeom>
            <a:noFill/>
            <a:sp3d prstMaterial="matte"/>
          </p:spPr>
          <p:style>
            <a:lnRef idx="2">
              <a:schemeClr val="accent2">
                <a:tint val="9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2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Прямая соединительная линия 8">
              <a:extLst>
                <a:ext uri="{FF2B5EF4-FFF2-40B4-BE49-F238E27FC236}">
                  <a16:creationId xmlns:a16="http://schemas.microsoft.com/office/drawing/2014/main" id="{65A39263-D4D0-F32A-F739-58B1C14F880B}"/>
                </a:ext>
              </a:extLst>
            </p:cNvPr>
            <p:cNvSpPr txBox="1"/>
            <p:nvPr/>
          </p:nvSpPr>
          <p:spPr>
            <a:xfrm>
              <a:off x="1962497" y="3076850"/>
              <a:ext cx="35557" cy="3555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700" tIns="0" rIns="12700" bIns="0" numCol="1" spcCol="1270" anchor="ctr" anchorCtr="0">
              <a:noAutofit/>
            </a:bodyPr>
            <a:lstStyle/>
            <a:p>
              <a:pPr marL="0" lvl="0" indent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500" kern="1200"/>
            </a:p>
          </p:txBody>
        </p:sp>
      </p:grpSp>
      <p:grpSp>
        <p:nvGrpSpPr>
          <p:cNvPr id="14" name="Группа 13">
            <a:extLst>
              <a:ext uri="{FF2B5EF4-FFF2-40B4-BE49-F238E27FC236}">
                <a16:creationId xmlns:a16="http://schemas.microsoft.com/office/drawing/2014/main" id="{EB23ADCA-D277-B087-37D5-B932843D413F}"/>
              </a:ext>
            </a:extLst>
          </p:cNvPr>
          <p:cNvGrpSpPr/>
          <p:nvPr/>
        </p:nvGrpSpPr>
        <p:grpSpPr>
          <a:xfrm flipH="1">
            <a:off x="9330443" y="2152285"/>
            <a:ext cx="969690" cy="1471623"/>
            <a:chOff x="1722840" y="1377735"/>
            <a:chExt cx="514871" cy="1471623"/>
          </a:xfrm>
          <a:scene3d>
            <a:camera prst="orthographicFront"/>
            <a:lightRig rig="flat" dir="t"/>
          </a:scene3d>
        </p:grpSpPr>
        <p:sp>
          <p:nvSpPr>
            <p:cNvPr id="18" name="Прямая соединительная линия 9">
              <a:extLst>
                <a:ext uri="{FF2B5EF4-FFF2-40B4-BE49-F238E27FC236}">
                  <a16:creationId xmlns:a16="http://schemas.microsoft.com/office/drawing/2014/main" id="{A3FD2910-9A64-6DA1-28D6-F18DE6F64BB8}"/>
                </a:ext>
              </a:extLst>
            </p:cNvPr>
            <p:cNvSpPr/>
            <p:nvPr/>
          </p:nvSpPr>
          <p:spPr>
            <a:xfrm>
              <a:off x="1722840" y="1377735"/>
              <a:ext cx="514871" cy="1471623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1471623"/>
                  </a:moveTo>
                  <a:lnTo>
                    <a:pt x="257435" y="1471623"/>
                  </a:lnTo>
                  <a:lnTo>
                    <a:pt x="257435" y="0"/>
                  </a:lnTo>
                  <a:lnTo>
                    <a:pt x="514871" y="0"/>
                  </a:lnTo>
                </a:path>
              </a:pathLst>
            </a:custGeom>
            <a:noFill/>
            <a:sp3d prstMaterial="matte"/>
          </p:spPr>
          <p:style>
            <a:lnRef idx="2">
              <a:schemeClr val="accent2">
                <a:tint val="9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2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Прямая соединительная линия 10">
              <a:extLst>
                <a:ext uri="{FF2B5EF4-FFF2-40B4-BE49-F238E27FC236}">
                  <a16:creationId xmlns:a16="http://schemas.microsoft.com/office/drawing/2014/main" id="{3009AA6A-B7EA-AA42-FD85-3FDA47136D2C}"/>
                </a:ext>
              </a:extLst>
            </p:cNvPr>
            <p:cNvSpPr txBox="1"/>
            <p:nvPr/>
          </p:nvSpPr>
          <p:spPr>
            <a:xfrm>
              <a:off x="1941299" y="2074570"/>
              <a:ext cx="77954" cy="7795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700" tIns="0" rIns="12700" bIns="0" numCol="1" spcCol="1270" anchor="ctr" anchorCtr="0">
              <a:noAutofit/>
            </a:bodyPr>
            <a:lstStyle/>
            <a:p>
              <a:pPr marL="0" lvl="0" indent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500" kern="1200"/>
            </a:p>
          </p:txBody>
        </p:sp>
      </p:grpSp>
      <p:grpSp>
        <p:nvGrpSpPr>
          <p:cNvPr id="15" name="Группа 14">
            <a:extLst>
              <a:ext uri="{FF2B5EF4-FFF2-40B4-BE49-F238E27FC236}">
                <a16:creationId xmlns:a16="http://schemas.microsoft.com/office/drawing/2014/main" id="{6D57CA42-74C7-E00A-0E79-08484F04F738}"/>
              </a:ext>
            </a:extLst>
          </p:cNvPr>
          <p:cNvGrpSpPr/>
          <p:nvPr/>
        </p:nvGrpSpPr>
        <p:grpSpPr>
          <a:xfrm flipH="1">
            <a:off x="9330443" y="1171203"/>
            <a:ext cx="969690" cy="2452705"/>
            <a:chOff x="1722840" y="396653"/>
            <a:chExt cx="514871" cy="2452705"/>
          </a:xfrm>
          <a:scene3d>
            <a:camera prst="orthographicFront"/>
            <a:lightRig rig="flat" dir="t"/>
          </a:scene3d>
        </p:grpSpPr>
        <p:sp>
          <p:nvSpPr>
            <p:cNvPr id="16" name="Прямая соединительная линия 11">
              <a:extLst>
                <a:ext uri="{FF2B5EF4-FFF2-40B4-BE49-F238E27FC236}">
                  <a16:creationId xmlns:a16="http://schemas.microsoft.com/office/drawing/2014/main" id="{396CC384-A642-64F4-5B56-63FDFB95F793}"/>
                </a:ext>
              </a:extLst>
            </p:cNvPr>
            <p:cNvSpPr/>
            <p:nvPr/>
          </p:nvSpPr>
          <p:spPr>
            <a:xfrm>
              <a:off x="1722840" y="396653"/>
              <a:ext cx="514871" cy="2452705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2452705"/>
                  </a:moveTo>
                  <a:lnTo>
                    <a:pt x="257435" y="2452705"/>
                  </a:lnTo>
                  <a:lnTo>
                    <a:pt x="257435" y="0"/>
                  </a:lnTo>
                  <a:lnTo>
                    <a:pt x="514871" y="0"/>
                  </a:lnTo>
                </a:path>
              </a:pathLst>
            </a:custGeom>
            <a:noFill/>
            <a:sp3d prstMaterial="matte"/>
          </p:spPr>
          <p:style>
            <a:lnRef idx="2">
              <a:schemeClr val="accent2">
                <a:tint val="9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2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Прямая соединительная линия 12">
              <a:extLst>
                <a:ext uri="{FF2B5EF4-FFF2-40B4-BE49-F238E27FC236}">
                  <a16:creationId xmlns:a16="http://schemas.microsoft.com/office/drawing/2014/main" id="{EA105261-A986-F015-FAE9-749C69D2F973}"/>
                </a:ext>
              </a:extLst>
            </p:cNvPr>
            <p:cNvSpPr txBox="1"/>
            <p:nvPr/>
          </p:nvSpPr>
          <p:spPr>
            <a:xfrm>
              <a:off x="1917622" y="1560352"/>
              <a:ext cx="125308" cy="12530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700" tIns="0" rIns="12700" bIns="0" numCol="1" spcCol="1270" anchor="ctr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800" kern="1200"/>
            </a:p>
          </p:txBody>
        </p:sp>
      </p:grpSp>
    </p:spTree>
    <p:extLst>
      <p:ext uri="{BB962C8B-B14F-4D97-AF65-F5344CB8AC3E}">
        <p14:creationId xmlns:p14="http://schemas.microsoft.com/office/powerpoint/2010/main" val="17981033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5556" y="439511"/>
            <a:ext cx="11029616" cy="988332"/>
          </a:xfrm>
        </p:spPr>
        <p:txBody>
          <a:bodyPr/>
          <a:lstStyle/>
          <a:p>
            <a:pPr algn="ctr"/>
            <a:r>
              <a:rPr lang="ru-RU" b="1" dirty="0"/>
              <a:t>Контрольный, итоговый этап 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8305854"/>
              </p:ext>
            </p:extLst>
          </p:nvPr>
        </p:nvGraphicFramePr>
        <p:xfrm>
          <a:off x="685799" y="2074982"/>
          <a:ext cx="10761786" cy="46257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03145">
                  <a:extLst>
                    <a:ext uri="{9D8B030D-6E8A-4147-A177-3AD203B41FA5}">
                      <a16:colId xmlns:a16="http://schemas.microsoft.com/office/drawing/2014/main" val="2213503333"/>
                    </a:ext>
                  </a:extLst>
                </a:gridCol>
                <a:gridCol w="5742416">
                  <a:extLst>
                    <a:ext uri="{9D8B030D-6E8A-4147-A177-3AD203B41FA5}">
                      <a16:colId xmlns:a16="http://schemas.microsoft.com/office/drawing/2014/main" val="2221109265"/>
                    </a:ext>
                  </a:extLst>
                </a:gridCol>
                <a:gridCol w="747346">
                  <a:extLst>
                    <a:ext uri="{9D8B030D-6E8A-4147-A177-3AD203B41FA5}">
                      <a16:colId xmlns:a16="http://schemas.microsoft.com/office/drawing/2014/main" val="1188885933"/>
                    </a:ext>
                  </a:extLst>
                </a:gridCol>
                <a:gridCol w="2768879">
                  <a:extLst>
                    <a:ext uri="{9D8B030D-6E8A-4147-A177-3AD203B41FA5}">
                      <a16:colId xmlns:a16="http://schemas.microsoft.com/office/drawing/2014/main" val="2736127812"/>
                    </a:ext>
                  </a:extLst>
                </a:gridCol>
              </a:tblGrid>
              <a:tr h="206638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Апробация модели творческой воспитывающей среды на практике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675" marR="30675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Планирование деятельности ДЮЦ в рамках программы воспитания, распределение функционала.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Реализация педагогами-организаторами всех модулей программы через деятельность ДЮЦ и педагогами дополнительного образования в детских объединениях.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Функционирование органов детского самоуправления.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Реализация программы по взаимодействию с родителями обучающихся.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675" marR="30675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январь-июнь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675" marR="30675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1.Документально оформленный проект с пакетом методической продукции.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2.Публикация проекта на сайте МБУДО ДЮЦ, в сети интернет.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3.Выпуск методических рекомендаций по организации и внедрению творческой воспитывающей среды в организациях дополнительного образования.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675" marR="30675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7150594"/>
                  </a:ext>
                </a:extLst>
              </a:tr>
              <a:tr h="113402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Обобщение, систематизация, анализ полученных результатов.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</a:txBody>
                  <a:tcPr marL="30675" marR="30675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Описание третьего этапа исследовательской деятельности.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Статистическая обработка полученных данных.</a:t>
                      </a:r>
                    </a:p>
                    <a:p>
                      <a:pPr algn="just"/>
                      <a:r>
                        <a:rPr lang="ru-RU" sz="1200" dirty="0">
                          <a:effectLst/>
                        </a:rPr>
                        <a:t>Формулирование выводов исследования.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Оценка эффективности внедренной модели.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675" marR="30675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сентябрь-октябрь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675" marR="30675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8111457"/>
                  </a:ext>
                </a:extLst>
              </a:tr>
              <a:tr h="127918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Публикация продукции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675" marR="30675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Документальное оформление проекта и всех сопровождающих материалов. Публикация в сети интернет.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Подготовка методических рекомендаций по организации и внедрению творческой воспитывающей среды в организациях дополнительного образования.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675" marR="30675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ноябрь-декабрь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675" marR="30675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92849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63050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BD70886-8487-DC23-0DCE-B9927C35AA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6746" y="3865895"/>
            <a:ext cx="3730926" cy="72135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Создание условий для формирования воспитывающей среды</a:t>
            </a:r>
          </a:p>
        </p:txBody>
      </p:sp>
      <p:sp>
        <p:nvSpPr>
          <p:cNvPr id="5" name="object 50">
            <a:extLst>
              <a:ext uri="{FF2B5EF4-FFF2-40B4-BE49-F238E27FC236}">
                <a16:creationId xmlns:a16="http://schemas.microsoft.com/office/drawing/2014/main" id="{76668E11-EA3F-6A4C-CEBB-7F53A7B00F1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88607" y="867093"/>
            <a:ext cx="11029950" cy="721351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12700" marR="5080" indent="414020" algn="ctr">
              <a:lnSpc>
                <a:spcPts val="2590"/>
              </a:lnSpc>
              <a:spcBef>
                <a:spcPts val="425"/>
              </a:spcBef>
            </a:pPr>
            <a:r>
              <a:rPr sz="2400" dirty="0"/>
              <a:t>СОЗДАНИЕ </a:t>
            </a:r>
            <a:r>
              <a:rPr sz="2400" spc="-5" dirty="0"/>
              <a:t>ВОСПИТЫВАЮЩЕЙ СРЕДЫ </a:t>
            </a:r>
            <a:r>
              <a:rPr sz="2400" dirty="0"/>
              <a:t>В </a:t>
            </a:r>
            <a:r>
              <a:rPr sz="2400" spc="-5" dirty="0"/>
              <a:t>ЦЕЛЯХ  ФОРМИРОВАНИЯ ГАРМОНИЧНО РАЗВИТОЙ</a:t>
            </a:r>
            <a:r>
              <a:rPr sz="2400" spc="30" dirty="0"/>
              <a:t> </a:t>
            </a:r>
            <a:r>
              <a:rPr sz="2400" spc="-5" dirty="0"/>
              <a:t>ЛИЧНОСТИ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589D9E-FA7A-366E-4FEB-6B1E29529966}"/>
              </a:ext>
            </a:extLst>
          </p:cNvPr>
          <p:cNvSpPr txBox="1"/>
          <p:nvPr/>
        </p:nvSpPr>
        <p:spPr>
          <a:xfrm>
            <a:off x="37688" y="1972478"/>
            <a:ext cx="9887547" cy="3359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305560" marR="5080">
              <a:lnSpc>
                <a:spcPts val="1939"/>
              </a:lnSpc>
              <a:spcBef>
                <a:spcPts val="345"/>
              </a:spcBef>
            </a:pPr>
            <a:r>
              <a:rPr lang="ru-RU" sz="1800" b="1" spc="-5" dirty="0">
                <a:solidFill>
                  <a:srgbClr val="951C04"/>
                </a:solidFill>
                <a:latin typeface="Arial Narrow"/>
                <a:cs typeface="Arial Narrow"/>
              </a:rPr>
              <a:t>ПРИОРИТЕТНЫЙ </a:t>
            </a:r>
            <a:r>
              <a:rPr lang="ru-RU" sz="1800" b="1" dirty="0">
                <a:solidFill>
                  <a:srgbClr val="951C04"/>
                </a:solidFill>
                <a:latin typeface="Arial Narrow"/>
                <a:cs typeface="Arial Narrow"/>
              </a:rPr>
              <a:t>ПРОЕКТ «Образование»               </a:t>
            </a:r>
            <a:r>
              <a:rPr lang="ru-RU" sz="1800" b="1" spc="-5" dirty="0">
                <a:solidFill>
                  <a:srgbClr val="951C04"/>
                </a:solidFill>
                <a:latin typeface="Arial Narrow"/>
                <a:cs typeface="Arial Narrow"/>
              </a:rPr>
              <a:t>«МОЛОДЕЖЬ И ДЕТИ</a:t>
            </a:r>
            <a:r>
              <a:rPr lang="ru-RU" sz="1800" b="1" dirty="0">
                <a:solidFill>
                  <a:srgbClr val="951C04"/>
                </a:solidFill>
                <a:latin typeface="Arial Narrow"/>
                <a:cs typeface="Arial Narrow"/>
              </a:rPr>
              <a:t>»</a:t>
            </a:r>
            <a:endParaRPr lang="ru-RU" sz="1800" dirty="0">
              <a:latin typeface="Arial Narrow"/>
              <a:cs typeface="Arial Narrow"/>
            </a:endParaRPr>
          </a:p>
        </p:txBody>
      </p:sp>
      <p:sp>
        <p:nvSpPr>
          <p:cNvPr id="8" name="object 41">
            <a:extLst>
              <a:ext uri="{FF2B5EF4-FFF2-40B4-BE49-F238E27FC236}">
                <a16:creationId xmlns:a16="http://schemas.microsoft.com/office/drawing/2014/main" id="{A2E96C87-972F-AA1D-59E1-1B4885B4D6BA}"/>
              </a:ext>
            </a:extLst>
          </p:cNvPr>
          <p:cNvSpPr/>
          <p:nvPr/>
        </p:nvSpPr>
        <p:spPr>
          <a:xfrm>
            <a:off x="474869" y="2228002"/>
            <a:ext cx="1887917" cy="163789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9036243-409D-6B96-0CBE-F782F9477FE2}"/>
              </a:ext>
            </a:extLst>
          </p:cNvPr>
          <p:cNvSpPr txBox="1"/>
          <p:nvPr/>
        </p:nvSpPr>
        <p:spPr>
          <a:xfrm>
            <a:off x="8511939" y="5741167"/>
            <a:ext cx="349076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Обеспечение доступности дополнительного образования</a:t>
            </a:r>
          </a:p>
        </p:txBody>
      </p:sp>
      <p:sp>
        <p:nvSpPr>
          <p:cNvPr id="11" name="object 41">
            <a:extLst>
              <a:ext uri="{FF2B5EF4-FFF2-40B4-BE49-F238E27FC236}">
                <a16:creationId xmlns:a16="http://schemas.microsoft.com/office/drawing/2014/main" id="{D2CC7923-B306-75D1-B7A2-F4FB271C3B48}"/>
              </a:ext>
            </a:extLst>
          </p:cNvPr>
          <p:cNvSpPr/>
          <p:nvPr/>
        </p:nvSpPr>
        <p:spPr>
          <a:xfrm>
            <a:off x="3041367" y="3357547"/>
            <a:ext cx="1887917" cy="163789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F632A24-CFAB-5951-E7A1-3AA632C2333C}"/>
              </a:ext>
            </a:extLst>
          </p:cNvPr>
          <p:cNvSpPr txBox="1"/>
          <p:nvPr/>
        </p:nvSpPr>
        <p:spPr>
          <a:xfrm>
            <a:off x="2480110" y="4810774"/>
            <a:ext cx="32942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Выявление одаренных детей</a:t>
            </a:r>
          </a:p>
        </p:txBody>
      </p:sp>
      <p:sp>
        <p:nvSpPr>
          <p:cNvPr id="14" name="object 41">
            <a:extLst>
              <a:ext uri="{FF2B5EF4-FFF2-40B4-BE49-F238E27FC236}">
                <a16:creationId xmlns:a16="http://schemas.microsoft.com/office/drawing/2014/main" id="{16234219-C251-5A8D-AE03-1533AF16E819}"/>
              </a:ext>
            </a:extLst>
          </p:cNvPr>
          <p:cNvSpPr/>
          <p:nvPr/>
        </p:nvSpPr>
        <p:spPr>
          <a:xfrm>
            <a:off x="5473686" y="3785805"/>
            <a:ext cx="1887917" cy="163789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E5CC04E-1E45-33A3-FDDF-005E444C3FD9}"/>
              </a:ext>
            </a:extLst>
          </p:cNvPr>
          <p:cNvSpPr txBox="1"/>
          <p:nvPr/>
        </p:nvSpPr>
        <p:spPr>
          <a:xfrm>
            <a:off x="5924915" y="5371835"/>
            <a:ext cx="24063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Профориентация</a:t>
            </a:r>
          </a:p>
        </p:txBody>
      </p:sp>
      <p:sp>
        <p:nvSpPr>
          <p:cNvPr id="17" name="object 41">
            <a:extLst>
              <a:ext uri="{FF2B5EF4-FFF2-40B4-BE49-F238E27FC236}">
                <a16:creationId xmlns:a16="http://schemas.microsoft.com/office/drawing/2014/main" id="{88B10087-77A6-0C20-7C3E-47EB4396A142}"/>
              </a:ext>
            </a:extLst>
          </p:cNvPr>
          <p:cNvSpPr/>
          <p:nvPr/>
        </p:nvSpPr>
        <p:spPr>
          <a:xfrm>
            <a:off x="8220092" y="4176493"/>
            <a:ext cx="1887917" cy="163789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97927D0-DC2E-9149-7C50-6C1FA435C580}"/>
              </a:ext>
            </a:extLst>
          </p:cNvPr>
          <p:cNvSpPr txBox="1"/>
          <p:nvPr/>
        </p:nvSpPr>
        <p:spPr>
          <a:xfrm>
            <a:off x="695698" y="2622812"/>
            <a:ext cx="9114127" cy="3359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305560" marR="5080">
              <a:lnSpc>
                <a:spcPts val="1939"/>
              </a:lnSpc>
              <a:spcBef>
                <a:spcPts val="345"/>
              </a:spcBef>
            </a:pPr>
            <a:r>
              <a:rPr lang="ru-RU" sz="1800" b="1" spc="-5" dirty="0">
                <a:solidFill>
                  <a:srgbClr val="951C04"/>
                </a:solidFill>
                <a:latin typeface="Arial Narrow"/>
                <a:cs typeface="Arial Narrow"/>
              </a:rPr>
              <a:t>«Успех каждого ребенка»             ФЕДЕРАЛЬНЫЙ </a:t>
            </a:r>
            <a:r>
              <a:rPr lang="ru-RU" sz="1800" b="1" dirty="0">
                <a:solidFill>
                  <a:srgbClr val="951C04"/>
                </a:solidFill>
                <a:latin typeface="Arial Narrow"/>
                <a:cs typeface="Arial Narrow"/>
              </a:rPr>
              <a:t>ПРОЕКТ </a:t>
            </a:r>
            <a:r>
              <a:rPr lang="ru-RU" sz="1800" b="1" spc="-5" dirty="0">
                <a:solidFill>
                  <a:srgbClr val="951C04"/>
                </a:solidFill>
                <a:latin typeface="Arial Narrow"/>
                <a:cs typeface="Arial Narrow"/>
              </a:rPr>
              <a:t>«ВСЕ ЛУЧШЕЕ ДЕТЯМ</a:t>
            </a:r>
            <a:r>
              <a:rPr lang="ru-RU" sz="1800" b="1" dirty="0">
                <a:solidFill>
                  <a:srgbClr val="951C04"/>
                </a:solidFill>
                <a:latin typeface="Arial Narrow"/>
                <a:cs typeface="Arial Narrow"/>
              </a:rPr>
              <a:t>»</a:t>
            </a:r>
            <a:endParaRPr lang="ru-RU" sz="1800" dirty="0">
              <a:latin typeface="Arial Narrow"/>
              <a:cs typeface="Arial Narrow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272D050-67B9-8420-6BF8-19F930255299}"/>
              </a:ext>
            </a:extLst>
          </p:cNvPr>
          <p:cNvSpPr txBox="1"/>
          <p:nvPr/>
        </p:nvSpPr>
        <p:spPr>
          <a:xfrm>
            <a:off x="7708391" y="3198164"/>
            <a:ext cx="4438608" cy="8233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305560" marR="5080">
              <a:lnSpc>
                <a:spcPts val="1939"/>
              </a:lnSpc>
              <a:spcBef>
                <a:spcPts val="345"/>
              </a:spcBef>
            </a:pPr>
            <a:r>
              <a:rPr lang="ru-RU" sz="1800" b="1" spc="-5" dirty="0">
                <a:solidFill>
                  <a:srgbClr val="951C04"/>
                </a:solidFill>
                <a:latin typeface="Arial Narrow"/>
                <a:cs typeface="Arial Narrow"/>
              </a:rPr>
              <a:t>КОНЦЕПЦИЯ РАЗВИТИЯ ДОПОЛНИТЕЛЬНОГО ОБРАЗОВАНИЯ до 2030 года</a:t>
            </a:r>
            <a:endParaRPr lang="ru-RU" sz="1800" dirty="0">
              <a:latin typeface="Arial Narrow"/>
              <a:cs typeface="Arial Narrow"/>
            </a:endParaRPr>
          </a:p>
        </p:txBody>
      </p:sp>
      <p:cxnSp>
        <p:nvCxnSpPr>
          <p:cNvPr id="4" name="Прямая со стрелкой 3">
            <a:extLst>
              <a:ext uri="{FF2B5EF4-FFF2-40B4-BE49-F238E27FC236}">
                <a16:creationId xmlns:a16="http://schemas.microsoft.com/office/drawing/2014/main" id="{2766FD3D-D041-4ED7-BD4C-2553CA2F9D59}"/>
              </a:ext>
            </a:extLst>
          </p:cNvPr>
          <p:cNvCxnSpPr/>
          <p:nvPr/>
        </p:nvCxnSpPr>
        <p:spPr>
          <a:xfrm>
            <a:off x="4536113" y="2790806"/>
            <a:ext cx="497526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>
            <a:extLst>
              <a:ext uri="{FF2B5EF4-FFF2-40B4-BE49-F238E27FC236}">
                <a16:creationId xmlns:a16="http://schemas.microsoft.com/office/drawing/2014/main" id="{215FF97F-A7A5-4E7A-A044-4D66AD5E7288}"/>
              </a:ext>
            </a:extLst>
          </p:cNvPr>
          <p:cNvCxnSpPr/>
          <p:nvPr/>
        </p:nvCxnSpPr>
        <p:spPr>
          <a:xfrm>
            <a:off x="5537793" y="2135338"/>
            <a:ext cx="497526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8755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b="1" i="1" dirty="0"/>
              <a:t>АКТУАЛЬНОСТЬ проекта</a:t>
            </a:r>
            <a:br>
              <a:rPr lang="ru-RU" dirty="0"/>
            </a:br>
            <a:endParaRPr lang="ru-RU" dirty="0"/>
          </a:p>
        </p:txBody>
      </p:sp>
      <p:sp>
        <p:nvSpPr>
          <p:cNvPr id="7" name="object 12"/>
          <p:cNvSpPr/>
          <p:nvPr/>
        </p:nvSpPr>
        <p:spPr>
          <a:xfrm>
            <a:off x="2233234" y="2060259"/>
            <a:ext cx="7185190" cy="11336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16"/>
          <p:cNvSpPr/>
          <p:nvPr/>
        </p:nvSpPr>
        <p:spPr>
          <a:xfrm>
            <a:off x="1165006" y="4862965"/>
            <a:ext cx="4216837" cy="120372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20"/>
          <p:cNvSpPr/>
          <p:nvPr/>
        </p:nvSpPr>
        <p:spPr>
          <a:xfrm>
            <a:off x="6561736" y="4901655"/>
            <a:ext cx="4261595" cy="116503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3"/>
          <p:cNvSpPr txBox="1"/>
          <p:nvPr/>
        </p:nvSpPr>
        <p:spPr>
          <a:xfrm>
            <a:off x="2395898" y="2139142"/>
            <a:ext cx="7106048" cy="7643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ru-RU" sz="2400" spc="-5" dirty="0">
                <a:solidFill>
                  <a:srgbClr val="FFFFFF"/>
                </a:solidFill>
                <a:latin typeface="Arial Narrow"/>
                <a:cs typeface="Arial Narrow"/>
              </a:rPr>
              <a:t>ФЗ «Об образовании в РФ»</a:t>
            </a:r>
          </a:p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ru-RU" sz="2400" spc="-5" dirty="0">
                <a:solidFill>
                  <a:srgbClr val="FFFFFF"/>
                </a:solidFill>
                <a:latin typeface="Arial Narrow"/>
                <a:cs typeface="Arial Narrow"/>
              </a:rPr>
              <a:t>Концепция развития дополнительного образования</a:t>
            </a:r>
            <a:endParaRPr sz="2400" dirty="0">
              <a:latin typeface="Arial Narrow"/>
              <a:cs typeface="Arial Narrow"/>
            </a:endParaRPr>
          </a:p>
        </p:txBody>
      </p:sp>
      <p:sp>
        <p:nvSpPr>
          <p:cNvPr id="12" name="object 17"/>
          <p:cNvSpPr txBox="1"/>
          <p:nvPr/>
        </p:nvSpPr>
        <p:spPr>
          <a:xfrm>
            <a:off x="1538653" y="5260501"/>
            <a:ext cx="3469541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05765" marR="76200" indent="-318770" algn="ctr">
              <a:lnSpc>
                <a:spcPct val="100000"/>
              </a:lnSpc>
              <a:spcBef>
                <a:spcPts val="100"/>
              </a:spcBef>
            </a:pPr>
            <a:r>
              <a:rPr lang="ru-RU" sz="2400" spc="-10" dirty="0">
                <a:solidFill>
                  <a:srgbClr val="FFFFFF"/>
                </a:solidFill>
                <a:latin typeface="Arial Narrow"/>
                <a:cs typeface="Arial Narrow"/>
              </a:rPr>
              <a:t>Воспитательный потенциал</a:t>
            </a:r>
            <a:endParaRPr sz="2400" dirty="0">
              <a:latin typeface="Arial Narrow"/>
              <a:cs typeface="Arial Narrow"/>
            </a:endParaRPr>
          </a:p>
        </p:txBody>
      </p:sp>
      <p:sp>
        <p:nvSpPr>
          <p:cNvPr id="13" name="object 21"/>
          <p:cNvSpPr txBox="1"/>
          <p:nvPr/>
        </p:nvSpPr>
        <p:spPr>
          <a:xfrm>
            <a:off x="6561736" y="5051279"/>
            <a:ext cx="4173651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ru-RU" sz="2400" spc="-5" dirty="0">
                <a:solidFill>
                  <a:srgbClr val="FFFFFF"/>
                </a:solidFill>
                <a:latin typeface="Arial Narrow"/>
                <a:cs typeface="Arial Narrow"/>
              </a:rPr>
              <a:t>Комплексные программы воспитания</a:t>
            </a:r>
            <a:endParaRPr sz="2400" dirty="0">
              <a:latin typeface="Arial Narrow"/>
              <a:cs typeface="Arial Narrow"/>
            </a:endParaRPr>
          </a:p>
        </p:txBody>
      </p:sp>
      <p:sp>
        <p:nvSpPr>
          <p:cNvPr id="18" name="object 16"/>
          <p:cNvSpPr/>
          <p:nvPr/>
        </p:nvSpPr>
        <p:spPr>
          <a:xfrm>
            <a:off x="3003910" y="3628456"/>
            <a:ext cx="5688623" cy="64873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Прямоугольник 2"/>
          <p:cNvSpPr/>
          <p:nvPr/>
        </p:nvSpPr>
        <p:spPr>
          <a:xfrm>
            <a:off x="3106004" y="3735743"/>
            <a:ext cx="55865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Воспитание -неотъемлемая часть образования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3384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b="1" i="1" dirty="0"/>
              <a:t>Нормативно-правовое</a:t>
            </a:r>
            <a:r>
              <a:rPr lang="ru-RU" b="1" i="1" dirty="0"/>
              <a:t> </a:t>
            </a:r>
            <a:r>
              <a:rPr lang="ru-RU" sz="2400" b="1" i="1" dirty="0"/>
              <a:t>обеспечение проекта</a:t>
            </a:r>
            <a:br>
              <a:rPr lang="ru-RU" dirty="0"/>
            </a:br>
            <a:endParaRPr lang="ru-RU" dirty="0"/>
          </a:p>
        </p:txBody>
      </p:sp>
      <p:sp>
        <p:nvSpPr>
          <p:cNvPr id="4" name="object 3"/>
          <p:cNvSpPr/>
          <p:nvPr/>
        </p:nvSpPr>
        <p:spPr>
          <a:xfrm>
            <a:off x="2041080" y="1910809"/>
            <a:ext cx="8270875" cy="548511"/>
          </a:xfrm>
          <a:custGeom>
            <a:avLst/>
            <a:gdLst/>
            <a:ahLst/>
            <a:cxnLst/>
            <a:rect l="l" t="t" r="r" b="b"/>
            <a:pathLst>
              <a:path w="8270875" h="419735">
                <a:moveTo>
                  <a:pt x="8227377" y="0"/>
                </a:moveTo>
                <a:lnTo>
                  <a:pt x="43027" y="0"/>
                </a:lnTo>
                <a:lnTo>
                  <a:pt x="26280" y="3367"/>
                </a:lnTo>
                <a:lnTo>
                  <a:pt x="12603" y="12557"/>
                </a:lnTo>
                <a:lnTo>
                  <a:pt x="3381" y="26199"/>
                </a:lnTo>
                <a:lnTo>
                  <a:pt x="0" y="42925"/>
                </a:lnTo>
                <a:lnTo>
                  <a:pt x="0" y="376682"/>
                </a:lnTo>
                <a:lnTo>
                  <a:pt x="3381" y="393408"/>
                </a:lnTo>
                <a:lnTo>
                  <a:pt x="12603" y="407050"/>
                </a:lnTo>
                <a:lnTo>
                  <a:pt x="26280" y="416240"/>
                </a:lnTo>
                <a:lnTo>
                  <a:pt x="43027" y="419608"/>
                </a:lnTo>
                <a:lnTo>
                  <a:pt x="8227377" y="419608"/>
                </a:lnTo>
                <a:lnTo>
                  <a:pt x="8244103" y="416240"/>
                </a:lnTo>
                <a:lnTo>
                  <a:pt x="8257746" y="407050"/>
                </a:lnTo>
                <a:lnTo>
                  <a:pt x="8266936" y="393408"/>
                </a:lnTo>
                <a:lnTo>
                  <a:pt x="8270303" y="376682"/>
                </a:lnTo>
                <a:lnTo>
                  <a:pt x="8270303" y="42925"/>
                </a:lnTo>
                <a:lnTo>
                  <a:pt x="8266936" y="26199"/>
                </a:lnTo>
                <a:lnTo>
                  <a:pt x="8257746" y="12557"/>
                </a:lnTo>
                <a:lnTo>
                  <a:pt x="8244103" y="3367"/>
                </a:lnTo>
                <a:lnTo>
                  <a:pt x="8227377" y="0"/>
                </a:lnTo>
                <a:close/>
              </a:path>
            </a:pathLst>
          </a:custGeom>
          <a:solidFill>
            <a:srgbClr val="829E9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4"/>
          <p:cNvSpPr/>
          <p:nvPr/>
        </p:nvSpPr>
        <p:spPr>
          <a:xfrm>
            <a:off x="2041078" y="2550844"/>
            <a:ext cx="8270875" cy="492759"/>
          </a:xfrm>
          <a:custGeom>
            <a:avLst/>
            <a:gdLst/>
            <a:ahLst/>
            <a:cxnLst/>
            <a:rect l="l" t="t" r="r" b="b"/>
            <a:pathLst>
              <a:path w="8270875" h="492760">
                <a:moveTo>
                  <a:pt x="8219884" y="0"/>
                </a:moveTo>
                <a:lnTo>
                  <a:pt x="50469" y="0"/>
                </a:lnTo>
                <a:lnTo>
                  <a:pt x="30823" y="3966"/>
                </a:lnTo>
                <a:lnTo>
                  <a:pt x="14781" y="14779"/>
                </a:lnTo>
                <a:lnTo>
                  <a:pt x="3965" y="30807"/>
                </a:lnTo>
                <a:lnTo>
                  <a:pt x="0" y="50418"/>
                </a:lnTo>
                <a:lnTo>
                  <a:pt x="0" y="441705"/>
                </a:lnTo>
                <a:lnTo>
                  <a:pt x="3965" y="461390"/>
                </a:lnTo>
                <a:lnTo>
                  <a:pt x="14781" y="477456"/>
                </a:lnTo>
                <a:lnTo>
                  <a:pt x="30823" y="488283"/>
                </a:lnTo>
                <a:lnTo>
                  <a:pt x="50469" y="492251"/>
                </a:lnTo>
                <a:lnTo>
                  <a:pt x="8219884" y="492251"/>
                </a:lnTo>
                <a:lnTo>
                  <a:pt x="8239496" y="488283"/>
                </a:lnTo>
                <a:lnTo>
                  <a:pt x="8255523" y="477456"/>
                </a:lnTo>
                <a:lnTo>
                  <a:pt x="8266336" y="461390"/>
                </a:lnTo>
                <a:lnTo>
                  <a:pt x="8270303" y="441705"/>
                </a:lnTo>
                <a:lnTo>
                  <a:pt x="8270303" y="50418"/>
                </a:lnTo>
                <a:lnTo>
                  <a:pt x="8266336" y="30807"/>
                </a:lnTo>
                <a:lnTo>
                  <a:pt x="8255523" y="14779"/>
                </a:lnTo>
                <a:lnTo>
                  <a:pt x="8239496" y="3966"/>
                </a:lnTo>
                <a:lnTo>
                  <a:pt x="8219884" y="0"/>
                </a:lnTo>
                <a:close/>
              </a:path>
            </a:pathLst>
          </a:custGeom>
          <a:solidFill>
            <a:srgbClr val="829E9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5"/>
          <p:cNvSpPr/>
          <p:nvPr/>
        </p:nvSpPr>
        <p:spPr>
          <a:xfrm>
            <a:off x="2042350" y="3111421"/>
            <a:ext cx="8269605" cy="587979"/>
          </a:xfrm>
          <a:custGeom>
            <a:avLst/>
            <a:gdLst/>
            <a:ahLst/>
            <a:cxnLst/>
            <a:rect l="l" t="t" r="r" b="b"/>
            <a:pathLst>
              <a:path w="8269605" h="511175">
                <a:moveTo>
                  <a:pt x="8216760" y="0"/>
                </a:moveTo>
                <a:lnTo>
                  <a:pt x="52400" y="0"/>
                </a:lnTo>
                <a:lnTo>
                  <a:pt x="32002" y="4123"/>
                </a:lnTo>
                <a:lnTo>
                  <a:pt x="15346" y="15366"/>
                </a:lnTo>
                <a:lnTo>
                  <a:pt x="4117" y="32039"/>
                </a:lnTo>
                <a:lnTo>
                  <a:pt x="0" y="52450"/>
                </a:lnTo>
                <a:lnTo>
                  <a:pt x="0" y="458850"/>
                </a:lnTo>
                <a:lnTo>
                  <a:pt x="4117" y="479188"/>
                </a:lnTo>
                <a:lnTo>
                  <a:pt x="15346" y="495823"/>
                </a:lnTo>
                <a:lnTo>
                  <a:pt x="32002" y="507053"/>
                </a:lnTo>
                <a:lnTo>
                  <a:pt x="52400" y="511175"/>
                </a:lnTo>
                <a:lnTo>
                  <a:pt x="8216760" y="511175"/>
                </a:lnTo>
                <a:lnTo>
                  <a:pt x="8237171" y="507053"/>
                </a:lnTo>
                <a:lnTo>
                  <a:pt x="8253844" y="495823"/>
                </a:lnTo>
                <a:lnTo>
                  <a:pt x="8265087" y="479188"/>
                </a:lnTo>
                <a:lnTo>
                  <a:pt x="8269211" y="458850"/>
                </a:lnTo>
                <a:lnTo>
                  <a:pt x="8269211" y="52450"/>
                </a:lnTo>
                <a:lnTo>
                  <a:pt x="8265087" y="32039"/>
                </a:lnTo>
                <a:lnTo>
                  <a:pt x="8253844" y="15366"/>
                </a:lnTo>
                <a:lnTo>
                  <a:pt x="8237171" y="4123"/>
                </a:lnTo>
                <a:lnTo>
                  <a:pt x="8216760" y="0"/>
                </a:lnTo>
                <a:close/>
              </a:path>
            </a:pathLst>
          </a:custGeom>
          <a:solidFill>
            <a:srgbClr val="829E9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12"/>
          <p:cNvSpPr/>
          <p:nvPr/>
        </p:nvSpPr>
        <p:spPr>
          <a:xfrm>
            <a:off x="6903719" y="3722115"/>
            <a:ext cx="3669791" cy="9946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16"/>
          <p:cNvSpPr/>
          <p:nvPr/>
        </p:nvSpPr>
        <p:spPr>
          <a:xfrm>
            <a:off x="6517002" y="4997958"/>
            <a:ext cx="2191385" cy="140323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20"/>
          <p:cNvSpPr/>
          <p:nvPr/>
        </p:nvSpPr>
        <p:spPr>
          <a:xfrm>
            <a:off x="9011282" y="5009388"/>
            <a:ext cx="2191385" cy="140315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6"/>
          <p:cNvSpPr txBox="1"/>
          <p:nvPr/>
        </p:nvSpPr>
        <p:spPr>
          <a:xfrm>
            <a:off x="2340162" y="2119677"/>
            <a:ext cx="7672705" cy="14491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500" b="1" spc="-5" dirty="0">
                <a:solidFill>
                  <a:srgbClr val="FFFFFF"/>
                </a:solidFill>
                <a:latin typeface="Arial Narrow"/>
                <a:cs typeface="Arial Narrow"/>
              </a:rPr>
              <a:t>Федеральный закон </a:t>
            </a:r>
            <a:r>
              <a:rPr sz="1500" b="1" dirty="0">
                <a:solidFill>
                  <a:srgbClr val="FFFFFF"/>
                </a:solidFill>
                <a:latin typeface="Arial Narrow"/>
                <a:cs typeface="Arial Narrow"/>
              </a:rPr>
              <a:t>от </a:t>
            </a:r>
            <a:r>
              <a:rPr sz="1500" b="1" spc="-5" dirty="0">
                <a:solidFill>
                  <a:srgbClr val="FFFFFF"/>
                </a:solidFill>
                <a:latin typeface="Arial Narrow"/>
                <a:cs typeface="Arial Narrow"/>
              </a:rPr>
              <a:t>29 декабря 2012 </a:t>
            </a:r>
            <a:r>
              <a:rPr sz="1500" b="1" dirty="0">
                <a:solidFill>
                  <a:srgbClr val="FFFFFF"/>
                </a:solidFill>
                <a:latin typeface="Arial Narrow"/>
                <a:cs typeface="Arial Narrow"/>
              </a:rPr>
              <a:t>г. № </a:t>
            </a:r>
            <a:r>
              <a:rPr sz="1500" b="1" spc="-5" dirty="0">
                <a:solidFill>
                  <a:srgbClr val="FFFFFF"/>
                </a:solidFill>
                <a:latin typeface="Arial Narrow"/>
                <a:cs typeface="Arial Narrow"/>
              </a:rPr>
              <a:t>273-ФЗ «Об образовании </a:t>
            </a:r>
            <a:r>
              <a:rPr sz="1500" b="1" dirty="0">
                <a:solidFill>
                  <a:srgbClr val="FFFFFF"/>
                </a:solidFill>
                <a:latin typeface="Arial Narrow"/>
                <a:cs typeface="Arial Narrow"/>
              </a:rPr>
              <a:t>в </a:t>
            </a:r>
            <a:r>
              <a:rPr sz="1500" b="1" spc="-5" dirty="0">
                <a:solidFill>
                  <a:srgbClr val="FFFFFF"/>
                </a:solidFill>
                <a:latin typeface="Arial Narrow"/>
                <a:cs typeface="Arial Narrow"/>
              </a:rPr>
              <a:t>Российской</a:t>
            </a:r>
            <a:r>
              <a:rPr sz="1500" b="1" spc="-20" dirty="0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sz="1500" b="1" spc="-5" dirty="0">
                <a:solidFill>
                  <a:srgbClr val="FFFFFF"/>
                </a:solidFill>
                <a:latin typeface="Arial Narrow"/>
                <a:cs typeface="Arial Narrow"/>
              </a:rPr>
              <a:t>Федерации»</a:t>
            </a:r>
            <a:endParaRPr sz="1500" dirty="0">
              <a:latin typeface="Arial Narrow"/>
              <a:cs typeface="Arial Narrow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800" dirty="0">
              <a:latin typeface="Arial Narrow"/>
              <a:cs typeface="Arial Narrow"/>
            </a:endParaRPr>
          </a:p>
          <a:p>
            <a:pPr algn="ctr">
              <a:lnSpc>
                <a:spcPct val="100000"/>
              </a:lnSpc>
            </a:pPr>
            <a:r>
              <a:rPr sz="1500" b="1" spc="-5" dirty="0">
                <a:solidFill>
                  <a:srgbClr val="FFFFFF"/>
                </a:solidFill>
                <a:latin typeface="Arial Narrow"/>
                <a:cs typeface="Arial Narrow"/>
              </a:rPr>
              <a:t>Государственная программа Российской Федерации «Развитие</a:t>
            </a:r>
            <a:r>
              <a:rPr sz="1500" b="1" spc="-50" dirty="0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sz="1500" b="1" spc="-5" dirty="0">
                <a:solidFill>
                  <a:srgbClr val="FFFFFF"/>
                </a:solidFill>
                <a:latin typeface="Arial Narrow"/>
                <a:cs typeface="Arial Narrow"/>
              </a:rPr>
              <a:t>образования»</a:t>
            </a:r>
            <a:endParaRPr sz="1500" dirty="0">
              <a:latin typeface="Arial Narrow"/>
              <a:cs typeface="Arial Narrow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450" dirty="0">
              <a:latin typeface="Arial Narrow"/>
              <a:cs typeface="Arial Narrow"/>
            </a:endParaRPr>
          </a:p>
          <a:p>
            <a:pPr marL="21590" algn="ctr">
              <a:lnSpc>
                <a:spcPct val="100000"/>
              </a:lnSpc>
            </a:pPr>
            <a:r>
              <a:rPr sz="1500" b="1" dirty="0">
                <a:solidFill>
                  <a:srgbClr val="FFFFFF"/>
                </a:solidFill>
                <a:latin typeface="Arial Narrow"/>
                <a:cs typeface="Arial Narrow"/>
              </a:rPr>
              <a:t>Указ </a:t>
            </a:r>
            <a:r>
              <a:rPr sz="1500" b="1" spc="-5" dirty="0">
                <a:solidFill>
                  <a:srgbClr val="FFFFFF"/>
                </a:solidFill>
                <a:latin typeface="Arial Narrow"/>
                <a:cs typeface="Arial Narrow"/>
              </a:rPr>
              <a:t>Президента </a:t>
            </a:r>
            <a:r>
              <a:rPr sz="1500" b="1" dirty="0">
                <a:solidFill>
                  <a:srgbClr val="FFFFFF"/>
                </a:solidFill>
                <a:latin typeface="Arial Narrow"/>
                <a:cs typeface="Arial Narrow"/>
              </a:rPr>
              <a:t>Российской </a:t>
            </a:r>
            <a:r>
              <a:rPr sz="1500" b="1" spc="-5" dirty="0">
                <a:solidFill>
                  <a:srgbClr val="FFFFFF"/>
                </a:solidFill>
                <a:latin typeface="Arial Narrow"/>
                <a:cs typeface="Arial Narrow"/>
              </a:rPr>
              <a:t>Федерации </a:t>
            </a:r>
            <a:r>
              <a:rPr sz="1500" b="1" dirty="0" err="1">
                <a:solidFill>
                  <a:srgbClr val="FFFFFF"/>
                </a:solidFill>
                <a:latin typeface="Arial Narrow"/>
                <a:cs typeface="Arial Narrow"/>
              </a:rPr>
              <a:t>от</a:t>
            </a:r>
            <a:r>
              <a:rPr sz="1500" b="1" dirty="0">
                <a:solidFill>
                  <a:srgbClr val="FFFFFF"/>
                </a:solidFill>
                <a:latin typeface="Arial Narrow"/>
                <a:cs typeface="Arial Narrow"/>
              </a:rPr>
              <a:t> 7 </a:t>
            </a:r>
            <a:r>
              <a:rPr sz="1500" b="1" dirty="0" err="1">
                <a:solidFill>
                  <a:srgbClr val="FFFFFF"/>
                </a:solidFill>
                <a:latin typeface="Arial Narrow"/>
                <a:cs typeface="Arial Narrow"/>
              </a:rPr>
              <a:t>мая</a:t>
            </a:r>
            <a:r>
              <a:rPr sz="1500" b="1" dirty="0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sz="1500" b="1" spc="-5" dirty="0">
                <a:solidFill>
                  <a:srgbClr val="FFFFFF"/>
                </a:solidFill>
                <a:latin typeface="Arial Narrow"/>
                <a:cs typeface="Arial Narrow"/>
              </a:rPr>
              <a:t>20</a:t>
            </a:r>
            <a:r>
              <a:rPr lang="ru-RU" sz="1500" b="1" spc="-5" dirty="0">
                <a:solidFill>
                  <a:srgbClr val="FFFFFF"/>
                </a:solidFill>
                <a:latin typeface="Arial Narrow"/>
                <a:cs typeface="Arial Narrow"/>
              </a:rPr>
              <a:t>24</a:t>
            </a:r>
            <a:r>
              <a:rPr sz="1500" b="1" spc="-5" dirty="0">
                <a:solidFill>
                  <a:srgbClr val="FFFFFF"/>
                </a:solidFill>
                <a:latin typeface="Arial Narrow"/>
                <a:cs typeface="Arial Narrow"/>
              </a:rPr>
              <a:t>г. </a:t>
            </a:r>
            <a:r>
              <a:rPr sz="1500" b="1" dirty="0">
                <a:solidFill>
                  <a:srgbClr val="FFFFFF"/>
                </a:solidFill>
                <a:latin typeface="Arial Narrow"/>
                <a:cs typeface="Arial Narrow"/>
              </a:rPr>
              <a:t>№ </a:t>
            </a:r>
            <a:r>
              <a:rPr lang="ru-RU" sz="1500" b="1" spc="-5" dirty="0">
                <a:solidFill>
                  <a:srgbClr val="FFFFFF"/>
                </a:solidFill>
                <a:latin typeface="Arial Narrow"/>
                <a:cs typeface="Arial Narrow"/>
              </a:rPr>
              <a:t>309</a:t>
            </a:r>
            <a:r>
              <a:rPr sz="1500" b="1" spc="-5" dirty="0">
                <a:solidFill>
                  <a:srgbClr val="FFFFFF"/>
                </a:solidFill>
                <a:latin typeface="Arial Narrow"/>
                <a:cs typeface="Arial Narrow"/>
              </a:rPr>
              <a:t> «О национальных целях</a:t>
            </a:r>
            <a:r>
              <a:rPr sz="1500" b="1" spc="-45" dirty="0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sz="1500" b="1" dirty="0">
                <a:solidFill>
                  <a:srgbClr val="FFFFFF"/>
                </a:solidFill>
                <a:latin typeface="Arial Narrow"/>
                <a:cs typeface="Arial Narrow"/>
              </a:rPr>
              <a:t>и</a:t>
            </a:r>
            <a:endParaRPr sz="1500" dirty="0">
              <a:latin typeface="Arial Narrow"/>
              <a:cs typeface="Arial Narrow"/>
            </a:endParaRPr>
          </a:p>
          <a:p>
            <a:pPr marL="19685" algn="ctr">
              <a:lnSpc>
                <a:spcPct val="100000"/>
              </a:lnSpc>
            </a:pPr>
            <a:r>
              <a:rPr sz="1500" b="1" spc="-5" dirty="0">
                <a:solidFill>
                  <a:srgbClr val="FFFFFF"/>
                </a:solidFill>
                <a:latin typeface="Arial Narrow"/>
                <a:cs typeface="Arial Narrow"/>
              </a:rPr>
              <a:t>стратегических задачах развития Российской Федерации на период </a:t>
            </a:r>
            <a:r>
              <a:rPr sz="1500" b="1" dirty="0" err="1">
                <a:solidFill>
                  <a:srgbClr val="FFFFFF"/>
                </a:solidFill>
                <a:latin typeface="Arial Narrow"/>
                <a:cs typeface="Arial Narrow"/>
              </a:rPr>
              <a:t>до</a:t>
            </a:r>
            <a:r>
              <a:rPr sz="1500" b="1" dirty="0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sz="1500" b="1" spc="-5" dirty="0">
                <a:solidFill>
                  <a:srgbClr val="FFFFFF"/>
                </a:solidFill>
                <a:latin typeface="Arial Narrow"/>
                <a:cs typeface="Arial Narrow"/>
              </a:rPr>
              <a:t>20</a:t>
            </a:r>
            <a:r>
              <a:rPr lang="ru-RU" sz="1500" b="1" spc="-5" dirty="0">
                <a:solidFill>
                  <a:srgbClr val="FFFFFF"/>
                </a:solidFill>
                <a:latin typeface="Arial Narrow"/>
                <a:cs typeface="Arial Narrow"/>
              </a:rPr>
              <a:t>30</a:t>
            </a:r>
            <a:r>
              <a:rPr sz="1500" b="1" spc="-55" dirty="0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sz="1500" b="1" dirty="0">
                <a:solidFill>
                  <a:srgbClr val="FFFFFF"/>
                </a:solidFill>
                <a:latin typeface="Arial Narrow"/>
                <a:cs typeface="Arial Narrow"/>
              </a:rPr>
              <a:t>года»</a:t>
            </a:r>
            <a:endParaRPr sz="1500" dirty="0">
              <a:latin typeface="Arial Narrow"/>
              <a:cs typeface="Arial Narrow"/>
            </a:endParaRPr>
          </a:p>
        </p:txBody>
      </p:sp>
      <p:sp>
        <p:nvSpPr>
          <p:cNvPr id="11" name="object 13"/>
          <p:cNvSpPr txBox="1"/>
          <p:nvPr/>
        </p:nvSpPr>
        <p:spPr>
          <a:xfrm>
            <a:off x="7495728" y="3805238"/>
            <a:ext cx="2630170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rgbClr val="FFFFFF"/>
                </a:solidFill>
                <a:latin typeface="Arial Narrow"/>
                <a:cs typeface="Arial Narrow"/>
              </a:rPr>
              <a:t>Национальный</a:t>
            </a:r>
            <a:r>
              <a:rPr sz="2400" spc="-35" dirty="0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Arial Narrow"/>
                <a:cs typeface="Arial Narrow"/>
              </a:rPr>
              <a:t>проект</a:t>
            </a:r>
            <a:endParaRPr sz="2400" dirty="0">
              <a:latin typeface="Arial Narrow"/>
              <a:cs typeface="Arial Narrow"/>
            </a:endParaRPr>
          </a:p>
          <a:p>
            <a:pPr marL="635" algn="ctr">
              <a:lnSpc>
                <a:spcPct val="100000"/>
              </a:lnSpc>
            </a:pPr>
            <a:r>
              <a:rPr sz="2400" spc="-10" dirty="0">
                <a:solidFill>
                  <a:srgbClr val="FFFFFF"/>
                </a:solidFill>
                <a:latin typeface="Arial Narrow"/>
                <a:cs typeface="Arial Narrow"/>
              </a:rPr>
              <a:t>«</a:t>
            </a:r>
            <a:r>
              <a:rPr lang="ru-RU" sz="2400" spc="-10" dirty="0">
                <a:solidFill>
                  <a:srgbClr val="FFFFFF"/>
                </a:solidFill>
                <a:latin typeface="Arial Narrow"/>
                <a:cs typeface="Arial Narrow"/>
              </a:rPr>
              <a:t>Образование»</a:t>
            </a:r>
            <a:endParaRPr sz="2400" dirty="0">
              <a:latin typeface="Arial Narrow"/>
              <a:cs typeface="Arial Narrow"/>
            </a:endParaRPr>
          </a:p>
        </p:txBody>
      </p:sp>
      <p:sp>
        <p:nvSpPr>
          <p:cNvPr id="13" name="object 21"/>
          <p:cNvSpPr txBox="1"/>
          <p:nvPr/>
        </p:nvSpPr>
        <p:spPr>
          <a:xfrm>
            <a:off x="8987005" y="5395291"/>
            <a:ext cx="2239938" cy="8438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FFFFFF"/>
                </a:solidFill>
                <a:latin typeface="Arial Narrow"/>
                <a:cs typeface="Arial Narrow"/>
              </a:rPr>
              <a:t>Федеральный</a:t>
            </a:r>
            <a:r>
              <a:rPr sz="1800" spc="40" dirty="0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sz="1800" spc="-10" dirty="0">
                <a:solidFill>
                  <a:srgbClr val="FFFFFF"/>
                </a:solidFill>
                <a:latin typeface="Arial Narrow"/>
                <a:cs typeface="Arial Narrow"/>
              </a:rPr>
              <a:t>проект</a:t>
            </a:r>
            <a:endParaRPr sz="1800" dirty="0">
              <a:latin typeface="Arial Narrow"/>
              <a:cs typeface="Arial Narrow"/>
            </a:endParaRPr>
          </a:p>
          <a:p>
            <a:pPr marL="12700" marR="5080" indent="3175" algn="ctr">
              <a:lnSpc>
                <a:spcPct val="100000"/>
              </a:lnSpc>
            </a:pPr>
            <a:r>
              <a:rPr sz="1800" spc="-5" dirty="0">
                <a:solidFill>
                  <a:srgbClr val="FFFFFF"/>
                </a:solidFill>
                <a:latin typeface="Arial Narrow"/>
                <a:cs typeface="Arial Narrow"/>
              </a:rPr>
              <a:t>«</a:t>
            </a:r>
            <a:r>
              <a:rPr lang="ru-RU" sz="1800" spc="-5" dirty="0">
                <a:solidFill>
                  <a:srgbClr val="FFFFFF"/>
                </a:solidFill>
                <a:latin typeface="Arial Narrow"/>
                <a:cs typeface="Arial Narrow"/>
              </a:rPr>
              <a:t>Успех каждого ребенка</a:t>
            </a:r>
            <a:r>
              <a:rPr sz="1800" spc="-5" dirty="0">
                <a:solidFill>
                  <a:srgbClr val="FFFFFF"/>
                </a:solidFill>
                <a:latin typeface="Arial Narrow"/>
                <a:cs typeface="Arial Narrow"/>
              </a:rPr>
              <a:t>»</a:t>
            </a:r>
            <a:endParaRPr sz="1800" dirty="0">
              <a:latin typeface="Arial Narrow"/>
              <a:cs typeface="Arial Narrow"/>
            </a:endParaRPr>
          </a:p>
        </p:txBody>
      </p:sp>
      <p:sp>
        <p:nvSpPr>
          <p:cNvPr id="14" name="object 2"/>
          <p:cNvSpPr txBox="1"/>
          <p:nvPr/>
        </p:nvSpPr>
        <p:spPr>
          <a:xfrm>
            <a:off x="581191" y="4063661"/>
            <a:ext cx="4838533" cy="2029402"/>
          </a:xfrm>
          <a:prstGeom prst="rect">
            <a:avLst/>
          </a:prstGeom>
        </p:spPr>
        <p:txBody>
          <a:bodyPr vert="horz" wrap="square" lIns="0" tIns="170815" rIns="0" bIns="0" rtlCol="0">
            <a:spAutoFit/>
          </a:bodyPr>
          <a:lstStyle/>
          <a:p>
            <a:pPr marR="73025" algn="ctr">
              <a:lnSpc>
                <a:spcPct val="100000"/>
              </a:lnSpc>
              <a:spcBef>
                <a:spcPts val="1345"/>
              </a:spcBef>
            </a:pPr>
            <a:r>
              <a:rPr sz="2400" b="1" spc="-5" dirty="0">
                <a:solidFill>
                  <a:srgbClr val="225638"/>
                </a:solidFill>
                <a:latin typeface="Arial Narrow"/>
                <a:cs typeface="Arial Narrow"/>
              </a:rPr>
              <a:t>ЦЕЛЬ</a:t>
            </a:r>
            <a:endParaRPr sz="2400" dirty="0">
              <a:latin typeface="Arial Narrow"/>
              <a:cs typeface="Arial Narrow"/>
            </a:endParaRPr>
          </a:p>
          <a:p>
            <a:pPr marL="12700" marR="57785" algn="just">
              <a:lnSpc>
                <a:spcPct val="100000"/>
              </a:lnSpc>
              <a:spcBef>
                <a:spcPts val="830"/>
              </a:spcBef>
            </a:pPr>
            <a:r>
              <a:rPr lang="ru-RU" b="1" spc="-5" dirty="0">
                <a:solidFill>
                  <a:srgbClr val="225638"/>
                </a:solidFill>
                <a:latin typeface="Arial Narrow"/>
                <a:cs typeface="Arial Narrow"/>
              </a:rPr>
              <a:t>воспитание гармонично развитой  и социально</a:t>
            </a:r>
            <a:r>
              <a:rPr lang="ru-RU" b="1" spc="15" dirty="0">
                <a:solidFill>
                  <a:srgbClr val="225638"/>
                </a:solidFill>
                <a:latin typeface="Arial Narrow"/>
                <a:cs typeface="Arial Narrow"/>
              </a:rPr>
              <a:t> </a:t>
            </a:r>
            <a:r>
              <a:rPr lang="ru-RU" b="1" spc="-5" dirty="0">
                <a:solidFill>
                  <a:srgbClr val="225638"/>
                </a:solidFill>
                <a:latin typeface="Arial Narrow"/>
                <a:cs typeface="Arial Narrow"/>
              </a:rPr>
              <a:t>ответственной</a:t>
            </a:r>
            <a:r>
              <a:rPr lang="ru-RU" dirty="0">
                <a:latin typeface="Arial Narrow"/>
                <a:cs typeface="Arial Narrow"/>
              </a:rPr>
              <a:t> </a:t>
            </a:r>
            <a:r>
              <a:rPr lang="ru-RU" b="1" spc="-10" dirty="0">
                <a:solidFill>
                  <a:srgbClr val="225638"/>
                </a:solidFill>
                <a:latin typeface="Arial Narrow"/>
                <a:cs typeface="Arial Narrow"/>
              </a:rPr>
              <a:t>личности </a:t>
            </a:r>
            <a:r>
              <a:rPr lang="ru-RU" b="1" spc="-5" dirty="0">
                <a:solidFill>
                  <a:srgbClr val="225638"/>
                </a:solidFill>
                <a:latin typeface="Arial Narrow"/>
                <a:cs typeface="Arial Narrow"/>
              </a:rPr>
              <a:t>на основе </a:t>
            </a:r>
            <a:r>
              <a:rPr lang="ru-RU" b="1" dirty="0">
                <a:solidFill>
                  <a:srgbClr val="225638"/>
                </a:solidFill>
                <a:latin typeface="Arial Narrow"/>
                <a:cs typeface="Arial Narrow"/>
              </a:rPr>
              <a:t>духовно-  </a:t>
            </a:r>
            <a:r>
              <a:rPr lang="ru-RU" b="1" spc="-5" dirty="0">
                <a:solidFill>
                  <a:srgbClr val="225638"/>
                </a:solidFill>
                <a:latin typeface="Arial Narrow"/>
                <a:cs typeface="Arial Narrow"/>
              </a:rPr>
              <a:t>нравственных ценностей</a:t>
            </a:r>
            <a:r>
              <a:rPr lang="ru-RU" b="1" spc="-100" dirty="0">
                <a:solidFill>
                  <a:srgbClr val="225638"/>
                </a:solidFill>
                <a:latin typeface="Arial Narrow"/>
                <a:cs typeface="Arial Narrow"/>
              </a:rPr>
              <a:t> </a:t>
            </a:r>
            <a:r>
              <a:rPr lang="ru-RU" b="1" spc="-5" dirty="0">
                <a:solidFill>
                  <a:srgbClr val="225638"/>
                </a:solidFill>
                <a:latin typeface="Arial Narrow"/>
                <a:cs typeface="Arial Narrow"/>
              </a:rPr>
              <a:t>народов  Российской</a:t>
            </a:r>
            <a:r>
              <a:rPr lang="ru-RU" b="1" spc="-30" dirty="0">
                <a:solidFill>
                  <a:srgbClr val="225638"/>
                </a:solidFill>
                <a:latin typeface="Arial Narrow"/>
                <a:cs typeface="Arial Narrow"/>
              </a:rPr>
              <a:t> </a:t>
            </a:r>
            <a:r>
              <a:rPr lang="ru-RU" b="1" spc="-5" dirty="0">
                <a:solidFill>
                  <a:srgbClr val="225638"/>
                </a:solidFill>
                <a:latin typeface="Arial Narrow"/>
                <a:cs typeface="Arial Narrow"/>
              </a:rPr>
              <a:t>Федерации,</a:t>
            </a:r>
            <a:r>
              <a:rPr lang="ru-RU" dirty="0">
                <a:latin typeface="Arial Narrow"/>
                <a:cs typeface="Arial Narrow"/>
              </a:rPr>
              <a:t> </a:t>
            </a:r>
            <a:r>
              <a:rPr lang="ru-RU" b="1" spc="-5" dirty="0">
                <a:solidFill>
                  <a:srgbClr val="225638"/>
                </a:solidFill>
                <a:latin typeface="Arial Narrow"/>
                <a:cs typeface="Arial Narrow"/>
              </a:rPr>
              <a:t>исторических и национально-  культурных</a:t>
            </a:r>
            <a:r>
              <a:rPr lang="ru-RU" b="1" spc="-15" dirty="0">
                <a:solidFill>
                  <a:srgbClr val="225638"/>
                </a:solidFill>
                <a:latin typeface="Arial Narrow"/>
                <a:cs typeface="Arial Narrow"/>
              </a:rPr>
              <a:t> </a:t>
            </a:r>
            <a:r>
              <a:rPr lang="ru-RU" b="1" spc="-5" dirty="0">
                <a:solidFill>
                  <a:srgbClr val="225638"/>
                </a:solidFill>
                <a:latin typeface="Arial Narrow"/>
                <a:cs typeface="Arial Narrow"/>
              </a:rPr>
              <a:t>традиций</a:t>
            </a:r>
            <a:endParaRPr lang="ru-RU" dirty="0">
              <a:latin typeface="Arial Narrow"/>
              <a:cs typeface="Arial Narrow"/>
            </a:endParaRPr>
          </a:p>
        </p:txBody>
      </p:sp>
      <p:sp>
        <p:nvSpPr>
          <p:cNvPr id="15" name="object 8"/>
          <p:cNvSpPr/>
          <p:nvPr/>
        </p:nvSpPr>
        <p:spPr>
          <a:xfrm>
            <a:off x="409576" y="3962718"/>
            <a:ext cx="5133974" cy="1973187"/>
          </a:xfrm>
          <a:custGeom>
            <a:avLst/>
            <a:gdLst/>
            <a:ahLst/>
            <a:cxnLst/>
            <a:rect l="l" t="t" r="r" b="b"/>
            <a:pathLst>
              <a:path w="3261995" h="2859404">
                <a:moveTo>
                  <a:pt x="3261474" y="2858846"/>
                </a:moveTo>
                <a:lnTo>
                  <a:pt x="3261466" y="2774551"/>
                </a:lnTo>
                <a:lnTo>
                  <a:pt x="3261443" y="2690862"/>
                </a:lnTo>
                <a:lnTo>
                  <a:pt x="3261404" y="2607813"/>
                </a:lnTo>
                <a:lnTo>
                  <a:pt x="3261350" y="2525436"/>
                </a:lnTo>
                <a:lnTo>
                  <a:pt x="3261281" y="2443765"/>
                </a:lnTo>
                <a:lnTo>
                  <a:pt x="3261197" y="2362834"/>
                </a:lnTo>
                <a:lnTo>
                  <a:pt x="3261099" y="2282676"/>
                </a:lnTo>
                <a:lnTo>
                  <a:pt x="3260987" y="2203325"/>
                </a:lnTo>
                <a:lnTo>
                  <a:pt x="3260861" y="2124814"/>
                </a:lnTo>
                <a:lnTo>
                  <a:pt x="3260720" y="2047177"/>
                </a:lnTo>
                <a:lnTo>
                  <a:pt x="3260566" y="1970447"/>
                </a:lnTo>
                <a:lnTo>
                  <a:pt x="3260399" y="1894658"/>
                </a:lnTo>
                <a:lnTo>
                  <a:pt x="3260219" y="1819843"/>
                </a:lnTo>
                <a:lnTo>
                  <a:pt x="3260025" y="1746036"/>
                </a:lnTo>
                <a:lnTo>
                  <a:pt x="3259819" y="1673270"/>
                </a:lnTo>
                <a:lnTo>
                  <a:pt x="3259600" y="1601579"/>
                </a:lnTo>
                <a:lnTo>
                  <a:pt x="3259369" y="1530996"/>
                </a:lnTo>
                <a:lnTo>
                  <a:pt x="3259126" y="1461555"/>
                </a:lnTo>
                <a:lnTo>
                  <a:pt x="3258871" y="1393290"/>
                </a:lnTo>
                <a:lnTo>
                  <a:pt x="3258604" y="1326233"/>
                </a:lnTo>
                <a:lnTo>
                  <a:pt x="3258326" y="1260419"/>
                </a:lnTo>
                <a:lnTo>
                  <a:pt x="3258037" y="1195880"/>
                </a:lnTo>
                <a:lnTo>
                  <a:pt x="3257736" y="1132651"/>
                </a:lnTo>
                <a:lnTo>
                  <a:pt x="3257425" y="1070765"/>
                </a:lnTo>
                <a:lnTo>
                  <a:pt x="3257103" y="1010255"/>
                </a:lnTo>
                <a:lnTo>
                  <a:pt x="3256771" y="951156"/>
                </a:lnTo>
                <a:lnTo>
                  <a:pt x="3256429" y="893499"/>
                </a:lnTo>
                <a:lnTo>
                  <a:pt x="3256076" y="837320"/>
                </a:lnTo>
                <a:lnTo>
                  <a:pt x="3255714" y="782651"/>
                </a:lnTo>
                <a:lnTo>
                  <a:pt x="3255343" y="729526"/>
                </a:lnTo>
                <a:lnTo>
                  <a:pt x="3254962" y="677979"/>
                </a:lnTo>
                <a:lnTo>
                  <a:pt x="3254572" y="628042"/>
                </a:lnTo>
                <a:lnTo>
                  <a:pt x="3254173" y="579750"/>
                </a:lnTo>
                <a:lnTo>
                  <a:pt x="3253766" y="533137"/>
                </a:lnTo>
                <a:lnTo>
                  <a:pt x="3253350" y="488234"/>
                </a:lnTo>
                <a:lnTo>
                  <a:pt x="3252926" y="445077"/>
                </a:lnTo>
                <a:lnTo>
                  <a:pt x="3252494" y="403698"/>
                </a:lnTo>
                <a:lnTo>
                  <a:pt x="3252055" y="364131"/>
                </a:lnTo>
                <a:lnTo>
                  <a:pt x="3251153" y="290568"/>
                </a:lnTo>
                <a:lnTo>
                  <a:pt x="3250222" y="224656"/>
                </a:lnTo>
                <a:lnTo>
                  <a:pt x="3249265" y="166662"/>
                </a:lnTo>
                <a:lnTo>
                  <a:pt x="3248283" y="116854"/>
                </a:lnTo>
                <a:lnTo>
                  <a:pt x="3247278" y="75501"/>
                </a:lnTo>
                <a:lnTo>
                  <a:pt x="3245730" y="29911"/>
                </a:lnTo>
                <a:lnTo>
                  <a:pt x="3243059" y="0"/>
                </a:lnTo>
                <a:lnTo>
                  <a:pt x="18415" y="0"/>
                </a:lnTo>
                <a:lnTo>
                  <a:pt x="15219" y="42871"/>
                </a:lnTo>
                <a:lnTo>
                  <a:pt x="13686" y="95104"/>
                </a:lnTo>
                <a:lnTo>
                  <a:pt x="12691" y="140718"/>
                </a:lnTo>
                <a:lnTo>
                  <a:pt x="11721" y="194652"/>
                </a:lnTo>
                <a:lnTo>
                  <a:pt x="10777" y="256639"/>
                </a:lnTo>
                <a:lnTo>
                  <a:pt x="9860" y="326410"/>
                </a:lnTo>
                <a:lnTo>
                  <a:pt x="8973" y="403698"/>
                </a:lnTo>
                <a:lnTo>
                  <a:pt x="8541" y="445077"/>
                </a:lnTo>
                <a:lnTo>
                  <a:pt x="8117" y="488234"/>
                </a:lnTo>
                <a:lnTo>
                  <a:pt x="7702" y="533137"/>
                </a:lnTo>
                <a:lnTo>
                  <a:pt x="7294" y="579750"/>
                </a:lnTo>
                <a:lnTo>
                  <a:pt x="6896" y="628042"/>
                </a:lnTo>
                <a:lnTo>
                  <a:pt x="6506" y="677979"/>
                </a:lnTo>
                <a:lnTo>
                  <a:pt x="6125" y="729526"/>
                </a:lnTo>
                <a:lnTo>
                  <a:pt x="5754" y="782651"/>
                </a:lnTo>
                <a:lnTo>
                  <a:pt x="5392" y="837320"/>
                </a:lnTo>
                <a:lnTo>
                  <a:pt x="5040" y="893499"/>
                </a:lnTo>
                <a:lnTo>
                  <a:pt x="4698" y="951156"/>
                </a:lnTo>
                <a:lnTo>
                  <a:pt x="4366" y="1010255"/>
                </a:lnTo>
                <a:lnTo>
                  <a:pt x="4044" y="1070765"/>
                </a:lnTo>
                <a:lnTo>
                  <a:pt x="3733" y="1132651"/>
                </a:lnTo>
                <a:lnTo>
                  <a:pt x="3433" y="1195880"/>
                </a:lnTo>
                <a:lnTo>
                  <a:pt x="3144" y="1260419"/>
                </a:lnTo>
                <a:lnTo>
                  <a:pt x="2866" y="1326233"/>
                </a:lnTo>
                <a:lnTo>
                  <a:pt x="2599" y="1393290"/>
                </a:lnTo>
                <a:lnTo>
                  <a:pt x="2345" y="1461555"/>
                </a:lnTo>
                <a:lnTo>
                  <a:pt x="2102" y="1530996"/>
                </a:lnTo>
                <a:lnTo>
                  <a:pt x="1871" y="1601579"/>
                </a:lnTo>
                <a:lnTo>
                  <a:pt x="1652" y="1673270"/>
                </a:lnTo>
                <a:lnTo>
                  <a:pt x="1446" y="1746036"/>
                </a:lnTo>
                <a:lnTo>
                  <a:pt x="1253" y="1819843"/>
                </a:lnTo>
                <a:lnTo>
                  <a:pt x="1073" y="1894658"/>
                </a:lnTo>
                <a:lnTo>
                  <a:pt x="906" y="1970447"/>
                </a:lnTo>
                <a:lnTo>
                  <a:pt x="752" y="2047177"/>
                </a:lnTo>
                <a:lnTo>
                  <a:pt x="612" y="2124814"/>
                </a:lnTo>
                <a:lnTo>
                  <a:pt x="486" y="2203325"/>
                </a:lnTo>
                <a:lnTo>
                  <a:pt x="374" y="2282676"/>
                </a:lnTo>
                <a:lnTo>
                  <a:pt x="276" y="2362834"/>
                </a:lnTo>
                <a:lnTo>
                  <a:pt x="192" y="2443765"/>
                </a:lnTo>
                <a:lnTo>
                  <a:pt x="123" y="2525436"/>
                </a:lnTo>
                <a:lnTo>
                  <a:pt x="69" y="2607813"/>
                </a:lnTo>
                <a:lnTo>
                  <a:pt x="31" y="2690862"/>
                </a:lnTo>
                <a:lnTo>
                  <a:pt x="7" y="2774551"/>
                </a:lnTo>
                <a:lnTo>
                  <a:pt x="0" y="2858846"/>
                </a:lnTo>
              </a:path>
            </a:pathLst>
          </a:custGeom>
          <a:ln w="57150">
            <a:solidFill>
              <a:srgbClr val="333E5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21">
            <a:extLst>
              <a:ext uri="{FF2B5EF4-FFF2-40B4-BE49-F238E27FC236}">
                <a16:creationId xmlns:a16="http://schemas.microsoft.com/office/drawing/2014/main" id="{422F526B-30D3-48F4-9C04-FA7E18E06C39}"/>
              </a:ext>
            </a:extLst>
          </p:cNvPr>
          <p:cNvSpPr txBox="1"/>
          <p:nvPr/>
        </p:nvSpPr>
        <p:spPr>
          <a:xfrm>
            <a:off x="6498676" y="5338692"/>
            <a:ext cx="2239938" cy="8438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ru-RU" sz="1800" spc="-5" dirty="0">
                <a:solidFill>
                  <a:srgbClr val="FFFFFF"/>
                </a:solidFill>
                <a:latin typeface="Arial Narrow"/>
                <a:cs typeface="Arial Narrow"/>
              </a:rPr>
              <a:t>Концепция развития дополнительного образования</a:t>
            </a:r>
            <a:endParaRPr sz="1800" dirty="0"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35081705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1192" y="690446"/>
            <a:ext cx="11029616" cy="843079"/>
          </a:xfrm>
        </p:spPr>
        <p:txBody>
          <a:bodyPr>
            <a:noAutofit/>
          </a:bodyPr>
          <a:lstStyle/>
          <a:p>
            <a:pPr algn="ctr"/>
            <a:r>
              <a:rPr lang="ru-RU" sz="2400" dirty="0"/>
              <a:t>Формирование  оптимальной  модели  </a:t>
            </a:r>
            <a:br>
              <a:rPr lang="ru-RU" sz="2400" dirty="0"/>
            </a:br>
            <a:r>
              <a:rPr lang="ru-RU" sz="2400" dirty="0"/>
              <a:t>творческой  воспитывающей  среды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343558154"/>
              </p:ext>
            </p:extLst>
          </p:nvPr>
        </p:nvGraphicFramePr>
        <p:xfrm>
          <a:off x="862546" y="1439333"/>
          <a:ext cx="9899239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797025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9903" y="433215"/>
            <a:ext cx="11029616" cy="1013800"/>
          </a:xfrm>
        </p:spPr>
        <p:txBody>
          <a:bodyPr/>
          <a:lstStyle/>
          <a:p>
            <a:pPr algn="ctr"/>
            <a:r>
              <a:rPr lang="ru-RU" dirty="0"/>
              <a:t>Методы    исследования</a:t>
            </a:r>
          </a:p>
        </p:txBody>
      </p:sp>
      <p:sp>
        <p:nvSpPr>
          <p:cNvPr id="4" name="AutoShape 3"/>
          <p:cNvSpPr>
            <a:spLocks noChangeArrowheads="1"/>
          </p:cNvSpPr>
          <p:nvPr/>
        </p:nvSpPr>
        <p:spPr bwMode="auto">
          <a:xfrm>
            <a:off x="878542" y="4577495"/>
            <a:ext cx="2801936" cy="1617118"/>
          </a:xfrm>
          <a:prstGeom prst="roundRect">
            <a:avLst>
              <a:gd name="adj" fmla="val 16667"/>
            </a:avLst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анализ педагогической, методической литературы, обобщение, сопоставление, систематизация, моделирование, проектирование</a:t>
            </a: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AutoShape 1"/>
          <p:cNvSpPr>
            <a:spLocks noChangeArrowheads="1"/>
          </p:cNvSpPr>
          <p:nvPr/>
        </p:nvSpPr>
        <p:spPr bwMode="auto">
          <a:xfrm>
            <a:off x="4217946" y="3659039"/>
            <a:ext cx="3825761" cy="2257667"/>
          </a:xfrm>
          <a:prstGeom prst="roundRect">
            <a:avLst>
              <a:gd name="adj" fmla="val 16667"/>
            </a:avLst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педагогический эксперимент, изучение и обобщение передового педагогического опыта; изучение документов и результатов деятельности, наблюдение, опрос устный и письменный, метод экспертных оценок, тестирование; обследование, мониторинг, изучение и обобщение педагогического опыта, опытная работа</a:t>
            </a: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AutoShape 2"/>
          <p:cNvSpPr>
            <a:spLocks noChangeArrowheads="1"/>
          </p:cNvSpPr>
          <p:nvPr/>
        </p:nvSpPr>
        <p:spPr bwMode="auto">
          <a:xfrm>
            <a:off x="8578361" y="3272627"/>
            <a:ext cx="2761992" cy="1882079"/>
          </a:xfrm>
          <a:prstGeom prst="roundRect">
            <a:avLst>
              <a:gd name="adj" fmla="val 16667"/>
            </a:avLst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количественный и качественный анализ данных полученных в ходе исследования, математическая обработка данных,</a:t>
            </a:r>
            <a:r>
              <a:rPr kumimoji="0" lang="ru-RU" altLang="ru-RU" sz="14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метод групповых экспертных оценок</a:t>
            </a:r>
            <a:r>
              <a:rPr kumimoji="0" lang="ru-RU" altLang="ru-RU" sz="1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</a:t>
            </a:r>
            <a:endParaRPr kumimoji="0" lang="ru-RU" altLang="ru-RU" sz="12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156438" y="25146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1084729" y="2856278"/>
            <a:ext cx="2779919" cy="7171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/>
              <a:t>теоретические</a:t>
            </a:r>
            <a:endParaRPr lang="ru-RU" sz="1400" dirty="0"/>
          </a:p>
        </p:txBody>
      </p:sp>
      <p:sp>
        <p:nvSpPr>
          <p:cNvPr id="12" name="Стрелка вниз 11"/>
          <p:cNvSpPr/>
          <p:nvPr/>
        </p:nvSpPr>
        <p:spPr>
          <a:xfrm>
            <a:off x="4634751" y="2555451"/>
            <a:ext cx="2779919" cy="7171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/>
              <a:t>эмпирические</a:t>
            </a:r>
            <a:endParaRPr lang="ru-RU" sz="1400" dirty="0"/>
          </a:p>
        </p:txBody>
      </p:sp>
      <p:sp>
        <p:nvSpPr>
          <p:cNvPr id="13" name="Стрелка вниз 12"/>
          <p:cNvSpPr/>
          <p:nvPr/>
        </p:nvSpPr>
        <p:spPr>
          <a:xfrm>
            <a:off x="8276789" y="2254624"/>
            <a:ext cx="2885345" cy="7171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/>
              <a:t>статистические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768722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411018746"/>
              </p:ext>
            </p:extLst>
          </p:nvPr>
        </p:nvGraphicFramePr>
        <p:xfrm>
          <a:off x="580291" y="720968"/>
          <a:ext cx="11324493" cy="57941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601015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617956242"/>
              </p:ext>
            </p:extLst>
          </p:nvPr>
        </p:nvGraphicFramePr>
        <p:xfrm>
          <a:off x="0" y="1071358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759532061"/>
              </p:ext>
            </p:extLst>
          </p:nvPr>
        </p:nvGraphicFramePr>
        <p:xfrm>
          <a:off x="3535487" y="-1328945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4" name="WordArt 3"/>
          <p:cNvSpPr>
            <a:spLocks noChangeArrowheads="1" noChangeShapeType="1" noTextEdit="1"/>
          </p:cNvSpPr>
          <p:nvPr/>
        </p:nvSpPr>
        <p:spPr bwMode="auto">
          <a:xfrm>
            <a:off x="7168637" y="4313312"/>
            <a:ext cx="4176518" cy="15550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 rtl="0">
              <a:buNone/>
            </a:pPr>
            <a:r>
              <a:rPr lang="ru-RU" sz="3600" kern="10" spc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E36C0A"/>
                </a:solidFill>
                <a:effectLst/>
                <a:latin typeface="Arial Black" panose="020B0A04020102020204" pitchFamily="34" charset="0"/>
              </a:rPr>
              <a:t>ДЕТСКО –ЮНОШЕСКИЙ  ЦЕНТР</a:t>
            </a:r>
          </a:p>
        </p:txBody>
      </p:sp>
      <p:pic>
        <p:nvPicPr>
          <p:cNvPr id="2052" name="Рисунок 8" descr="052c2f130e93a4d94bca33ea724e14a8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6369" y="4391065"/>
            <a:ext cx="3041054" cy="1971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024554" y="993531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024554" y="1450731"/>
            <a:ext cx="12192000" cy="0"/>
          </a:xfrm>
          <a:prstGeom prst="rect">
            <a:avLst/>
          </a:prstGeom>
          <a:solidFill>
            <a:srgbClr val="ADFBA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024554" y="2107956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7969148" y="6428698"/>
            <a:ext cx="2808275" cy="259959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 rtl="0">
              <a:buNone/>
            </a:pPr>
            <a:r>
              <a:rPr lang="ru-RU" sz="3600" kern="10" spc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E36C0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ДОБРО  ПОЖАЛОВАТЬ!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420471" y="-47791"/>
            <a:ext cx="769755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solidFill>
                  <a:schemeClr val="accent2"/>
                </a:solidFill>
              </a:rPr>
              <a:t>Констатирующий (подготовительный) этап </a:t>
            </a:r>
          </a:p>
        </p:txBody>
      </p:sp>
    </p:spTree>
    <p:extLst>
      <p:ext uri="{BB962C8B-B14F-4D97-AF65-F5344CB8AC3E}">
        <p14:creationId xmlns:p14="http://schemas.microsoft.com/office/powerpoint/2010/main" val="20799656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9903" y="433215"/>
            <a:ext cx="11029616" cy="1013800"/>
          </a:xfrm>
        </p:spPr>
        <p:txBody>
          <a:bodyPr/>
          <a:lstStyle/>
          <a:p>
            <a:pPr algn="ctr"/>
            <a:r>
              <a:rPr lang="ru-RU" b="1" dirty="0"/>
              <a:t>Результат диагностических исследований</a:t>
            </a:r>
            <a:endParaRPr lang="ru-RU" dirty="0"/>
          </a:p>
        </p:txBody>
      </p:sp>
      <p:sp>
        <p:nvSpPr>
          <p:cNvPr id="4" name="AutoShape 3"/>
          <p:cNvSpPr>
            <a:spLocks noChangeArrowheads="1"/>
          </p:cNvSpPr>
          <p:nvPr/>
        </p:nvSpPr>
        <p:spPr bwMode="auto">
          <a:xfrm>
            <a:off x="450567" y="2636099"/>
            <a:ext cx="2083147" cy="2134551"/>
          </a:xfrm>
          <a:prstGeom prst="roundRect">
            <a:avLst>
              <a:gd name="adj" fmla="val 16667"/>
            </a:avLst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Проведен общий анализ среды МБУДО ДЮЦ и определен исходный уровень ее сформированности - мотивационно-продуктивный</a:t>
            </a:r>
            <a:endParaRPr kumimoji="0" lang="ru-RU" altLang="ru-RU" sz="1400" b="0" i="0" u="none" strike="noStrike" cap="none" normalizeH="0" baseline="0" dirty="0">
              <a:ln>
                <a:noFill/>
              </a:ln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AutoShape 1"/>
          <p:cNvSpPr>
            <a:spLocks noChangeArrowheads="1"/>
          </p:cNvSpPr>
          <p:nvPr/>
        </p:nvSpPr>
        <p:spPr bwMode="auto">
          <a:xfrm>
            <a:off x="2783713" y="2865174"/>
            <a:ext cx="3701404" cy="3654068"/>
          </a:xfrm>
          <a:prstGeom prst="roundRect">
            <a:avLst>
              <a:gd name="adj" fmla="val 16667"/>
            </a:avLst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just"/>
            <a:r>
              <a:rPr lang="ru-RU" sz="1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Определены:</a:t>
            </a:r>
          </a:p>
          <a:p>
            <a:pPr lvl="0" algn="just"/>
            <a:r>
              <a:rPr lang="ru-RU" sz="1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 уровень развития и проявления творческих способностей, обучающихся - средний уровень (стимульно-подражательный; стимульно-продуктивный);</a:t>
            </a:r>
          </a:p>
          <a:p>
            <a:pPr lvl="0" algn="just"/>
            <a:r>
              <a:rPr lang="ru-RU" sz="1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 компоненты модели формирования творческой воспитывающей среды и потенциал для ее развития в МБУДО ДЮЦ и    </a:t>
            </a:r>
            <a:r>
              <a:rPr lang="ru-RU" sz="1400" b="1" i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ru-RU" sz="1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основные базовые параметры творческой воспитывающей среды: самоуправление, творческая самореализация, творческая общность, совместная творческая деятельность</a:t>
            </a:r>
            <a:endParaRPr kumimoji="0" lang="ru-RU" alt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AutoShape 2"/>
          <p:cNvSpPr>
            <a:spLocks noChangeArrowheads="1"/>
          </p:cNvSpPr>
          <p:nvPr/>
        </p:nvSpPr>
        <p:spPr bwMode="auto">
          <a:xfrm>
            <a:off x="6982504" y="3159108"/>
            <a:ext cx="2115242" cy="963706"/>
          </a:xfrm>
          <a:prstGeom prst="roundRect">
            <a:avLst>
              <a:gd name="adj" fmla="val 16667"/>
            </a:avLst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/>
            <a:r>
              <a:rPr lang="ru-RU" sz="1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Выявлен ряд проблемных вопросов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156438" y="25146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547817" y="2093259"/>
            <a:ext cx="1658470" cy="4213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dirty="0"/>
          </a:p>
        </p:txBody>
      </p:sp>
      <p:sp>
        <p:nvSpPr>
          <p:cNvPr id="12" name="Стрелка вниз 11"/>
          <p:cNvSpPr/>
          <p:nvPr/>
        </p:nvSpPr>
        <p:spPr>
          <a:xfrm>
            <a:off x="3677746" y="2268070"/>
            <a:ext cx="1660411" cy="43832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dirty="0"/>
          </a:p>
        </p:txBody>
      </p:sp>
      <p:sp>
        <p:nvSpPr>
          <p:cNvPr id="13" name="Стрелка вниз 12"/>
          <p:cNvSpPr/>
          <p:nvPr/>
        </p:nvSpPr>
        <p:spPr>
          <a:xfrm>
            <a:off x="7244204" y="2477791"/>
            <a:ext cx="1424743" cy="4581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dirty="0"/>
          </a:p>
        </p:txBody>
      </p:sp>
      <p:sp>
        <p:nvSpPr>
          <p:cNvPr id="11" name="Стрелка вниз 10"/>
          <p:cNvSpPr/>
          <p:nvPr/>
        </p:nvSpPr>
        <p:spPr>
          <a:xfrm>
            <a:off x="10114191" y="2608254"/>
            <a:ext cx="1401578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dirty="0"/>
          </a:p>
        </p:txBody>
      </p:sp>
      <p:sp>
        <p:nvSpPr>
          <p:cNvPr id="14" name="AutoShape 2"/>
          <p:cNvSpPr>
            <a:spLocks noChangeArrowheads="1"/>
          </p:cNvSpPr>
          <p:nvPr/>
        </p:nvSpPr>
        <p:spPr bwMode="auto">
          <a:xfrm>
            <a:off x="9595134" y="3368488"/>
            <a:ext cx="2439692" cy="1340223"/>
          </a:xfrm>
          <a:prstGeom prst="roundRect">
            <a:avLst>
              <a:gd name="adj" fmla="val 16667"/>
            </a:avLst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Намечен комплекс мер по формированию творческой воспитывающей среды в МБУДО ДЮЦ</a:t>
            </a:r>
            <a:endParaRPr kumimoji="0" lang="ru-RU" alt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654457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5556" y="439511"/>
            <a:ext cx="11029616" cy="988332"/>
          </a:xfrm>
        </p:spPr>
        <p:txBody>
          <a:bodyPr/>
          <a:lstStyle/>
          <a:p>
            <a:pPr algn="ctr"/>
            <a:r>
              <a:rPr lang="ru-RU" dirty="0"/>
              <a:t>Формирующий этап</a:t>
            </a: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347048998"/>
              </p:ext>
            </p:extLst>
          </p:nvPr>
        </p:nvGraphicFramePr>
        <p:xfrm>
          <a:off x="1565030" y="2092569"/>
          <a:ext cx="9374629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67028531"/>
      </p:ext>
    </p:extLst>
  </p:cSld>
  <p:clrMapOvr>
    <a:masterClrMapping/>
  </p:clrMapOvr>
</p:sld>
</file>

<file path=ppt/theme/theme1.xml><?xml version="1.0" encoding="utf-8"?>
<a:theme xmlns:a="http://schemas.openxmlformats.org/drawingml/2006/main" name="Дивиденд">
  <a:themeElements>
    <a:clrScheme name="Дивиденд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Дивиденд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Дивиденд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TM03457464[[fn=Дивиденд]]</Template>
  <TotalTime>949</TotalTime>
  <Words>967</Words>
  <Application>Microsoft Office PowerPoint</Application>
  <PresentationFormat>Широкоэкранный</PresentationFormat>
  <Paragraphs>132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3" baseType="lpstr">
      <vt:lpstr>Arial</vt:lpstr>
      <vt:lpstr>Arial Black</vt:lpstr>
      <vt:lpstr>Arial Narrow</vt:lpstr>
      <vt:lpstr>Arial Unicode MS</vt:lpstr>
      <vt:lpstr>Calibri</vt:lpstr>
      <vt:lpstr>Corbel</vt:lpstr>
      <vt:lpstr>Gill Sans MT</vt:lpstr>
      <vt:lpstr>Times New Roman</vt:lpstr>
      <vt:lpstr>Wingdings 2</vt:lpstr>
      <vt:lpstr>Дивиденд</vt:lpstr>
      <vt:lpstr>МуниципальнОЕ бюджетнОЕ УЧРЕЖДЕНИЕ дополнительного образования  детей   «Детско-юношеский центр»  станицы ленинградской муниципального образования ленинградский муниципальный округ Краснодарского края</vt:lpstr>
      <vt:lpstr>АКТУАЛЬНОСТЬ проекта </vt:lpstr>
      <vt:lpstr>Нормативно-правовое обеспечение проекта </vt:lpstr>
      <vt:lpstr>Формирование  оптимальной  модели   творческой  воспитывающей  среды</vt:lpstr>
      <vt:lpstr>Методы    исследования</vt:lpstr>
      <vt:lpstr>Презентация PowerPoint</vt:lpstr>
      <vt:lpstr>Презентация PowerPoint</vt:lpstr>
      <vt:lpstr>Результат диагностических исследований</vt:lpstr>
      <vt:lpstr>Формирующий этап</vt:lpstr>
      <vt:lpstr>Компоненты творческой воспитывающей среды</vt:lpstr>
      <vt:lpstr>Презентация PowerPoint</vt:lpstr>
      <vt:lpstr>Контрольный, итоговый этап </vt:lpstr>
      <vt:lpstr>СОЗДАНИЕ ВОСПИТЫВАЮЩЕЙ СРЕДЫ В ЦЕЛЯХ  ФОРМИРОВАНИЯ ГАРМОНИЧНО РАЗВИТОЙ ЛИЧНОСТИ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Муниципальная бюджетная организация дополнительного образования  </dc:title>
  <dc:creator>Пользователь Windows</dc:creator>
  <cp:lastModifiedBy>ДЮЦ МБУДО</cp:lastModifiedBy>
  <cp:revision>68</cp:revision>
  <dcterms:created xsi:type="dcterms:W3CDTF">2020-03-26T10:13:27Z</dcterms:created>
  <dcterms:modified xsi:type="dcterms:W3CDTF">2026-01-16T10:08:08Z</dcterms:modified>
</cp:coreProperties>
</file>