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-54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1701-51EA-4913-9398-36A248DB58AC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F541-353D-4342-AEFB-B07EC8A0A491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9090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1701-51EA-4913-9398-36A248DB58AC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F541-353D-4342-AEFB-B07EC8A0A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842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1701-51EA-4913-9398-36A248DB58AC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F541-353D-4342-AEFB-B07EC8A0A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216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1701-51EA-4913-9398-36A248DB58AC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F541-353D-4342-AEFB-B07EC8A0A49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676187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1701-51EA-4913-9398-36A248DB58AC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F541-353D-4342-AEFB-B07EC8A0A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6343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1701-51EA-4913-9398-36A248DB58AC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F541-353D-4342-AEFB-B07EC8A0A49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77444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1701-51EA-4913-9398-36A248DB58AC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F541-353D-4342-AEFB-B07EC8A0A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0630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1701-51EA-4913-9398-36A248DB58AC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F541-353D-4342-AEFB-B07EC8A0A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2448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1701-51EA-4913-9398-36A248DB58AC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F541-353D-4342-AEFB-B07EC8A0A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089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1701-51EA-4913-9398-36A248DB58AC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F541-353D-4342-AEFB-B07EC8A0A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430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1701-51EA-4913-9398-36A248DB58AC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F541-353D-4342-AEFB-B07EC8A0A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344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1701-51EA-4913-9398-36A248DB58AC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F541-353D-4342-AEFB-B07EC8A0A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874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1701-51EA-4913-9398-36A248DB58AC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F541-353D-4342-AEFB-B07EC8A0A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1462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1701-51EA-4913-9398-36A248DB58AC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F541-353D-4342-AEFB-B07EC8A0A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880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1701-51EA-4913-9398-36A248DB58AC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F541-353D-4342-AEFB-B07EC8A0A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107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1701-51EA-4913-9398-36A248DB58AC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F541-353D-4342-AEFB-B07EC8A0A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578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1701-51EA-4913-9398-36A248DB58AC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F541-353D-4342-AEFB-B07EC8A0A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751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9DB1701-51EA-4913-9398-36A248DB58AC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FC5F541-353D-4342-AEFB-B07EC8A0A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6809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text=%D0%BA%D0%B0%D1%80%D1%82%D0%B8%D0%BD%D0%BA%D0%B8%20%D0%B1%D1%83%D1%80%D1%8F%D1%82%D1%8B%20%D0%B4%D0%BB%D1%8F%20%D0%B4%D0%B5%D1%82%D0%B5%D0%B9&amp;stype=image&amp;lr=63&amp;noreask=1&amp;source=wiz" TargetMode="External"/><Relationship Id="rId2" Type="http://schemas.openxmlformats.org/officeDocument/2006/relationships/hyperlink" Target="https://yandex.ru/search/?text=%D0%BA%D0%B0%D1%80%D1%82%D0%B8%D0%BD%D0%BA%D0%B8%20%D1%82%D0%B0%D0%B9%D0%B3%D0%B0%20%D0%B4%D0%BB%D1%8F%20%D0%B4%D0%B5%D1%82%D0%B5%D0%B9&amp;lr=63&amp;clid=2262091-221&amp;win=296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andex.ru/images/search?text=%D0%BA%D0%B0%D1%80%D1%82%D0%B8%D0%BD%D0%BA%D0%B8%20%D0%B1%D0%B0%D0%B9%D0%BA%D0%B0%D0%BB%20%D0%B4%D0%BB%D1%8F%20%D0%B4%D0%B5%D1%82%D0%B5%D0%B9&amp;lr=63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1" y="685800"/>
            <a:ext cx="9909765" cy="581298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</a:rPr>
              <a:t>МБДОУ детский сад № 162  г. Иркутск</a:t>
            </a:r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88274" y="1933303"/>
            <a:ext cx="10424160" cy="4297680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6000" dirty="0" smtClean="0"/>
              <a:t>«Земля за Байкалом»</a:t>
            </a:r>
          </a:p>
          <a:p>
            <a:pPr algn="ctr"/>
            <a:endParaRPr lang="ru-RU" sz="6000" dirty="0"/>
          </a:p>
          <a:p>
            <a:pPr algn="r"/>
            <a:r>
              <a:rPr lang="ru-RU" sz="1800" dirty="0" smtClean="0"/>
              <a:t>Подготовила </a:t>
            </a:r>
          </a:p>
          <a:p>
            <a:pPr algn="r"/>
            <a:r>
              <a:rPr lang="ru-RU" sz="1800" dirty="0" smtClean="0"/>
              <a:t>Пироженко</a:t>
            </a:r>
          </a:p>
          <a:p>
            <a:pPr algn="r"/>
            <a:r>
              <a:rPr lang="ru-RU" sz="1800" dirty="0" smtClean="0"/>
              <a:t> Любовь Александровна</a:t>
            </a:r>
          </a:p>
          <a:p>
            <a:pPr algn="r"/>
            <a:r>
              <a:rPr lang="ru-RU" sz="1800" dirty="0" smtClean="0"/>
              <a:t>Воспитатель первой категории</a:t>
            </a:r>
          </a:p>
          <a:p>
            <a:pPr algn="r"/>
            <a:endParaRPr lang="ru-RU" sz="1800" dirty="0"/>
          </a:p>
          <a:p>
            <a:pPr algn="r"/>
            <a:endParaRPr lang="ru-RU" sz="1800" dirty="0" smtClean="0"/>
          </a:p>
          <a:p>
            <a:pPr algn="ctr"/>
            <a:r>
              <a:rPr lang="ru-RU" sz="1800" smtClean="0"/>
              <a:t>                                                     г</a:t>
            </a:r>
            <a:r>
              <a:rPr lang="ru-RU" sz="1800" dirty="0" smtClean="0"/>
              <a:t>. Иркутск 2017</a:t>
            </a:r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034" y="3069771"/>
            <a:ext cx="4654731" cy="349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14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юрта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436" y="221398"/>
            <a:ext cx="5773462" cy="46379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9813" y="2272937"/>
            <a:ext cx="5571261" cy="4430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3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737" y="141412"/>
            <a:ext cx="8699863" cy="6524898"/>
          </a:xfrm>
        </p:spPr>
      </p:pic>
    </p:spTree>
    <p:extLst>
      <p:ext uri="{BB962C8B-B14F-4D97-AF65-F5344CB8AC3E}">
        <p14:creationId xmlns:p14="http://schemas.microsoft.com/office/powerpoint/2010/main" val="150506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4487332"/>
            <a:ext cx="10932469" cy="1626085"/>
          </a:xfrm>
        </p:spPr>
        <p:txBody>
          <a:bodyPr/>
          <a:lstStyle/>
          <a:p>
            <a:r>
              <a:rPr lang="ru-RU" dirty="0" smtClean="0"/>
              <a:t>                                                  </a:t>
            </a:r>
            <a:r>
              <a:rPr lang="ru-RU" dirty="0" err="1" smtClean="0">
                <a:solidFill>
                  <a:schemeClr val="bg1"/>
                </a:solidFill>
              </a:rPr>
              <a:t>сагаалган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275" y="3243262"/>
            <a:ext cx="4759405" cy="36147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474" y="202474"/>
            <a:ext cx="5699207" cy="38042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70" y="194245"/>
            <a:ext cx="5144229" cy="3429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27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     </a:t>
            </a:r>
            <a:r>
              <a:rPr lang="ru-RU" dirty="0" err="1" smtClean="0">
                <a:solidFill>
                  <a:schemeClr val="bg1"/>
                </a:solidFill>
              </a:rPr>
              <a:t>сухарбан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26" y="124097"/>
            <a:ext cx="5535348" cy="337310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055" y="124097"/>
            <a:ext cx="5309113" cy="35453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26" y="3306160"/>
            <a:ext cx="4978175" cy="33167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769" y="3458640"/>
            <a:ext cx="3962399" cy="2971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80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768" y="137160"/>
            <a:ext cx="6721837" cy="36147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812" y="1558109"/>
            <a:ext cx="5181600" cy="34544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58" y="3428864"/>
            <a:ext cx="5992656" cy="295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78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Танец «</a:t>
            </a:r>
            <a:r>
              <a:rPr lang="ru-RU" dirty="0" err="1" smtClean="0">
                <a:solidFill>
                  <a:schemeClr val="bg1"/>
                </a:solidFill>
              </a:rPr>
              <a:t>Ёхор</a:t>
            </a:r>
            <a:r>
              <a:rPr lang="ru-RU" dirty="0" smtClean="0">
                <a:solidFill>
                  <a:schemeClr val="bg1"/>
                </a:solidFill>
              </a:rPr>
              <a:t>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87" y="150222"/>
            <a:ext cx="5418236" cy="3614738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5005" y="2196137"/>
            <a:ext cx="6584251" cy="439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64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6914" y="5878285"/>
            <a:ext cx="7781698" cy="666205"/>
          </a:xfrm>
        </p:spPr>
        <p:txBody>
          <a:bodyPr/>
          <a:lstStyle/>
          <a:p>
            <a:pPr algn="ctr"/>
            <a:r>
              <a:rPr lang="ru-RU" dirty="0" smtClean="0"/>
              <a:t>До новых встреч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427" y="306976"/>
            <a:ext cx="8148664" cy="5424335"/>
          </a:xfrm>
        </p:spPr>
      </p:pic>
    </p:spTree>
    <p:extLst>
      <p:ext uri="{BB962C8B-B14F-4D97-AF65-F5344CB8AC3E}">
        <p14:creationId xmlns:p14="http://schemas.microsoft.com/office/powerpoint/2010/main" val="138798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4983480"/>
          </a:xfrm>
        </p:spPr>
        <p:txBody>
          <a:bodyPr>
            <a:normAutofit/>
          </a:bodyPr>
          <a:lstStyle/>
          <a:p>
            <a:r>
              <a:rPr lang="ru-RU" sz="1100" dirty="0" smtClean="0"/>
              <a:t>Оформление: Пироженко Л.А.</a:t>
            </a:r>
          </a:p>
          <a:p>
            <a:r>
              <a:rPr lang="ru-RU" sz="1100" dirty="0" smtClean="0"/>
              <a:t>Использованы материалы сайтов (картинки для детей):</a:t>
            </a:r>
          </a:p>
          <a:p>
            <a:r>
              <a:rPr lang="en-US" sz="1100" dirty="0">
                <a:hlinkClick r:id="rId2"/>
              </a:rPr>
              <a:t>https://yandex.ru/search/?text=%</a:t>
            </a:r>
            <a:r>
              <a:rPr lang="en-US" sz="1100" dirty="0" smtClean="0">
                <a:hlinkClick r:id="rId2"/>
              </a:rPr>
              <a:t>D0%BA%D0%B0%D1%80%D1%82%D0%B8%D0%BD%D0%BA%D0%B8%20%D1%82%D0%B0%D0%B9%D0%B3%D0%B0%20%D0%B4%D0%BB%D1%8F%20%D0%B4%D0%B5%D1%82%D0%B5%D0%B9&amp;lr=63&amp;clid=2262091-221&amp;win=296</a:t>
            </a:r>
            <a:r>
              <a:rPr lang="ru-RU" sz="1100" dirty="0" smtClean="0"/>
              <a:t> (тайга)</a:t>
            </a:r>
          </a:p>
          <a:p>
            <a:r>
              <a:rPr lang="en-US" sz="1100" dirty="0" smtClean="0"/>
              <a:t>https</a:t>
            </a:r>
            <a:r>
              <a:rPr lang="en-US" sz="1100" dirty="0"/>
              <a:t>://yandex.ru/images/search?text=%</a:t>
            </a:r>
            <a:r>
              <a:rPr lang="en-US" sz="1100" dirty="0" smtClean="0"/>
              <a:t>D0%BA%D0%B0%D1%80%D1%82%D0%B8%D0%BD%D0%BA%D0%B8%20%D1%82%D0%B0%D0%B9%D0%B3%D0%B0%20%D0%BD%D0%B0%D1%80%D0%BE%D0%B4%D1%8B%20%D0%BF%D1%80%D0%B8%D0%B1%D0%B0%D0%B9%D0%BA%D0%B0%D0%BB%D1%8C%D1%8F%20%D0%B4%D0%BB%D1%8F%20%D0%B4%D0%B5%D1%82%D0%B5%D0%B9&amp;stype=image&amp;lr=63&amp;noreask=1&amp;source=wiz</a:t>
            </a:r>
            <a:r>
              <a:rPr lang="ru-RU" sz="1100" dirty="0" smtClean="0"/>
              <a:t> (народы </a:t>
            </a:r>
            <a:r>
              <a:rPr lang="ru-RU" sz="1100" dirty="0"/>
              <a:t>П</a:t>
            </a:r>
            <a:r>
              <a:rPr lang="ru-RU" sz="1100" dirty="0" smtClean="0"/>
              <a:t>рибайкалья)</a:t>
            </a:r>
          </a:p>
          <a:p>
            <a:r>
              <a:rPr lang="en-US" sz="1100" dirty="0">
                <a:hlinkClick r:id="rId3"/>
              </a:rPr>
              <a:t>https://yandex.ru/images/search?text=%</a:t>
            </a:r>
            <a:r>
              <a:rPr lang="en-US" sz="1100" dirty="0" smtClean="0">
                <a:hlinkClick r:id="rId3"/>
              </a:rPr>
              <a:t>D0%BA%D0%B0%D1%80%D1%82%D0%B8%D0%BD%D0%BA%D0%B8%20%D0%B1%D1%83%D1%80%D1%8F%D1%82%D1%8B%20%D0%B4%D0%BB%D1%8F%20%D0%B4%D0%B5%D1%82%D0%B5%D0%B9&amp;stype=image&amp;lr=63&amp;noreask=1&amp;source=wiz</a:t>
            </a:r>
            <a:r>
              <a:rPr lang="ru-RU" sz="1100" dirty="0" smtClean="0"/>
              <a:t> (буряты)</a:t>
            </a:r>
          </a:p>
          <a:p>
            <a:r>
              <a:rPr lang="en-US" sz="1100" dirty="0"/>
              <a:t>https://yandex.ru/images/search?text=%</a:t>
            </a:r>
            <a:r>
              <a:rPr lang="en-US" sz="1100" dirty="0" smtClean="0"/>
              <a:t>D0%BA%D0%B0%D1%80%D1%82%D0%B8%D0%BD%D0%BA%D0%B8%20%D0%B1%D1%83%D1%80%D1%8F%D1%82%D1%81%D0%BA%D0%B8%D0%B5%20%D0%BF%D1%80%D0%B0%D0%B7%D0%B4%D0%BD%D0%B8%D0%BA%D0%B8%20%D0%B4%D0%BB%D1%8F%20%D0%B4%D0%B5%D1%82%D0%B5%D0%B9&amp;lr=63</a:t>
            </a:r>
            <a:r>
              <a:rPr lang="ru-RU" sz="1100" dirty="0" smtClean="0"/>
              <a:t> (национальные праздники бурят)</a:t>
            </a:r>
          </a:p>
          <a:p>
            <a:r>
              <a:rPr lang="en-US" sz="1100" dirty="0">
                <a:hlinkClick r:id="rId4"/>
              </a:rPr>
              <a:t>https://yandex.ru/images/search?text=%</a:t>
            </a:r>
            <a:r>
              <a:rPr lang="en-US" sz="1100" dirty="0" smtClean="0">
                <a:hlinkClick r:id="rId4"/>
              </a:rPr>
              <a:t>D0%BA%D0%B0%D1%80%D1%82%D0%B8%D0%BD%D0%BA%D0%B8%20%D0%B1%D0%B0%D0%B9%D0%BA%D0%B0%D0%BB%20%D0%B4%D0%BB%D1%8F%20%D0%B4%D0%B5%D1%82%D0%B5%D0%B9&amp;lr=63</a:t>
            </a:r>
            <a:r>
              <a:rPr lang="ru-RU" sz="1100" dirty="0" smtClean="0"/>
              <a:t> (Байкал)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3410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6200" y="88900"/>
            <a:ext cx="7872411" cy="889001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           Наша страна - Россия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58" y="863600"/>
            <a:ext cx="10632460" cy="5787289"/>
          </a:xfrm>
        </p:spPr>
      </p:pic>
    </p:spTree>
    <p:extLst>
      <p:ext uri="{BB962C8B-B14F-4D97-AF65-F5344CB8AC3E}">
        <p14:creationId xmlns:p14="http://schemas.microsoft.com/office/powerpoint/2010/main" val="366823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297" y="278572"/>
            <a:ext cx="8608423" cy="6211390"/>
          </a:xfrm>
        </p:spPr>
      </p:pic>
    </p:spTree>
    <p:extLst>
      <p:ext uri="{BB962C8B-B14F-4D97-AF65-F5344CB8AC3E}">
        <p14:creationId xmlns:p14="http://schemas.microsoft.com/office/powerpoint/2010/main" val="383726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32857" y="60233"/>
            <a:ext cx="9063687" cy="679776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3199" y="130631"/>
            <a:ext cx="6475411" cy="96665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тайга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00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91" y="3526125"/>
            <a:ext cx="4572638" cy="34294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2110"/>
            <a:ext cx="4572638" cy="3429479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574366" y="1057853"/>
            <a:ext cx="4572638" cy="34294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9087" y="127483"/>
            <a:ext cx="4572638" cy="342947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62778" y="3665672"/>
            <a:ext cx="4214901" cy="316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10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533" y="0"/>
            <a:ext cx="10071462" cy="6697523"/>
          </a:xfrm>
        </p:spPr>
      </p:pic>
    </p:spTree>
    <p:extLst>
      <p:ext uri="{BB962C8B-B14F-4D97-AF65-F5344CB8AC3E}">
        <p14:creationId xmlns:p14="http://schemas.microsoft.com/office/powerpoint/2010/main" val="100367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2856" y="1254034"/>
            <a:ext cx="8386355" cy="4740366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                                        </a:t>
            </a:r>
            <a:r>
              <a:rPr lang="ru-RU" dirty="0" err="1" smtClean="0">
                <a:solidFill>
                  <a:schemeClr val="bg1"/>
                </a:solidFill>
              </a:rPr>
              <a:t>курыканы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>
                <a:solidFill>
                  <a:schemeClr val="bg1"/>
                </a:solidFill>
              </a:rPr>
              <a:t>тофалары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0647" y="129088"/>
            <a:ext cx="5957577" cy="42600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945" y="2899954"/>
            <a:ext cx="6130041" cy="3788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160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322439" cy="323725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4428310"/>
            <a:ext cx="11059297" cy="1566090"/>
          </a:xfrm>
        </p:spPr>
        <p:txBody>
          <a:bodyPr/>
          <a:lstStyle/>
          <a:p>
            <a:r>
              <a:rPr lang="ru-RU" dirty="0" smtClean="0"/>
              <a:t>                                                          </a:t>
            </a:r>
            <a:r>
              <a:rPr lang="ru-RU" dirty="0" err="1" smtClean="0">
                <a:solidFill>
                  <a:schemeClr val="bg1"/>
                </a:solidFill>
              </a:rPr>
              <a:t>эйвенки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895822" y="186237"/>
            <a:ext cx="5135070" cy="38060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5205" y="3301119"/>
            <a:ext cx="4874468" cy="336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976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5240864"/>
            <a:ext cx="11020108" cy="1251375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                                                    буряты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9937" y="467646"/>
            <a:ext cx="4007056" cy="61160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0682" y="336219"/>
            <a:ext cx="6922313" cy="4904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63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83</TotalTime>
  <Words>108</Words>
  <Application>Microsoft Office PowerPoint</Application>
  <PresentationFormat>Произвольный</PresentationFormat>
  <Paragraphs>27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Сектор</vt:lpstr>
      <vt:lpstr>МБДОУ детский сад № 162  г. Иркутск</vt:lpstr>
      <vt:lpstr>           Наша страна - Россия</vt:lpstr>
      <vt:lpstr>Презентация PowerPoint</vt:lpstr>
      <vt:lpstr>тайга</vt:lpstr>
      <vt:lpstr>Презентация PowerPoint</vt:lpstr>
      <vt:lpstr>Презентация PowerPoint</vt:lpstr>
      <vt:lpstr>                                         курыканы    тофалары</vt:lpstr>
      <vt:lpstr>                                                          эйвенки</vt:lpstr>
      <vt:lpstr>                                                    буряты</vt:lpstr>
      <vt:lpstr>юрта</vt:lpstr>
      <vt:lpstr>Презентация PowerPoint</vt:lpstr>
      <vt:lpstr>                                                  сагаалган</vt:lpstr>
      <vt:lpstr>                                   сухарбан</vt:lpstr>
      <vt:lpstr>Презентация PowerPoint</vt:lpstr>
      <vt:lpstr>Танец «Ёхор»</vt:lpstr>
      <vt:lpstr>До новых встреч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МБДОУ детский сад № 162 г.Иркутск</dc:title>
  <dc:creator>User</dc:creator>
  <cp:lastModifiedBy>User</cp:lastModifiedBy>
  <cp:revision>10</cp:revision>
  <dcterms:created xsi:type="dcterms:W3CDTF">2017-11-12T04:26:33Z</dcterms:created>
  <dcterms:modified xsi:type="dcterms:W3CDTF">2017-11-15T09:44:23Z</dcterms:modified>
</cp:coreProperties>
</file>