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36904" cy="144016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</a:rPr>
              <a:t>Проект подготовила воспитатель: </a:t>
            </a:r>
            <a:r>
              <a:rPr lang="ru-RU" sz="3600" dirty="0" err="1" smtClean="0">
                <a:solidFill>
                  <a:srgbClr val="00B050"/>
                </a:solidFill>
              </a:rPr>
              <a:t>Хананова</a:t>
            </a:r>
            <a:r>
              <a:rPr lang="ru-RU" sz="3600" dirty="0" smtClean="0">
                <a:solidFill>
                  <a:srgbClr val="00B050"/>
                </a:solidFill>
              </a:rPr>
              <a:t> Ольга </a:t>
            </a:r>
            <a:r>
              <a:rPr lang="ru-RU" sz="3600" dirty="0" smtClean="0">
                <a:solidFill>
                  <a:srgbClr val="00B050"/>
                </a:solidFill>
              </a:rPr>
              <a:t>Михайловна</a:t>
            </a:r>
            <a:br>
              <a:rPr lang="ru-RU" sz="3600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Филиал МБДОУ Степновский детский сад «Колосок» Медведский детский сад.</a:t>
            </a:r>
            <a:r>
              <a:rPr lang="ru-RU" sz="2000" b="1" dirty="0" smtClean="0">
                <a:solidFill>
                  <a:srgbClr val="00B050"/>
                </a:solidFill>
              </a:rPr>
              <a:t/>
            </a:r>
            <a:br>
              <a:rPr lang="ru-RU" sz="2000" b="1" dirty="0" smtClean="0">
                <a:solidFill>
                  <a:srgbClr val="00B050"/>
                </a:solidFill>
              </a:rPr>
            </a:b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WL-1\Desktop\0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0892" y="2060849"/>
            <a:ext cx="603461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945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L-1\Desktop\IMG_20220711_1024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6603"/>
            <a:ext cx="8424936" cy="623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012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WL-1\Desktop\IMG_20220711_1024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029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WL-1\Desktop\IMG_20220713_1036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6768752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579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WL-1\Desktop\IMG_20220713_1036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6652"/>
            <a:ext cx="8208912" cy="615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817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WL-1\Desktop\IMG_20220713_1036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69" y="332656"/>
            <a:ext cx="813690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099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WL-1\Desktop\IMG_20220713_1036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748883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243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WL-1\Desktop\IMG_20220713_1036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698477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086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WL-1\Desktop\IMG_20220713_1037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633670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7637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WL-1\Desktop\IMG_20220713_1038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13690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755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WL-1\Desktop\IMG_20220713_1229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856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L-1\Desktop\img_user_file_5b1d46ca48a8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568952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925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WL-1\Desktop\17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46" y="332656"/>
            <a:ext cx="864096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159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28343"/>
            <a:ext cx="82809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Актуальность проблемы</a:t>
            </a:r>
            <a:r>
              <a:rPr lang="ru-RU" sz="2800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endParaRPr lang="ru-RU" sz="28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7030A0"/>
                </a:solidFill>
              </a:rPr>
              <a:t>Во время прогулки дети увидели насекомых. Реакция ребят была не однозначной. Часть детей выразили радость, а другие испугались. Были и такие, которые предложили уничтожить насекомых. Мнения разделились. В ходе беседы выяснилось, что знания у детей о насекомых скудные. </a:t>
            </a:r>
            <a:endParaRPr lang="ru-RU" sz="2000" dirty="0" smtClean="0">
              <a:solidFill>
                <a:srgbClr val="7030A0"/>
              </a:solidFill>
            </a:endParaRPr>
          </a:p>
          <a:p>
            <a:endParaRPr lang="ru-RU" sz="2000" u="sng" dirty="0">
              <a:solidFill>
                <a:srgbClr val="7030A0"/>
              </a:solidFill>
            </a:endParaRPr>
          </a:p>
          <a:p>
            <a:r>
              <a:rPr lang="ru-RU" sz="2000" u="sng" dirty="0" smtClean="0">
                <a:solidFill>
                  <a:srgbClr val="7030A0"/>
                </a:solidFill>
              </a:rPr>
              <a:t>Таким </a:t>
            </a:r>
            <a:r>
              <a:rPr lang="ru-RU" sz="2000" u="sng" dirty="0">
                <a:solidFill>
                  <a:srgbClr val="7030A0"/>
                </a:solidFill>
              </a:rPr>
              <a:t>образом возникла проблема</a:t>
            </a:r>
            <a:r>
              <a:rPr lang="ru-RU" sz="2000" dirty="0">
                <a:solidFill>
                  <a:srgbClr val="7030A0"/>
                </a:solidFill>
              </a:rPr>
              <a:t>: «Нужны ли насекомые? Пользу или вред они приносят?» Участие детей в проекте позволит сформировать представления о насекомых, их пользе или вреде. Развить творческие способности и поисковую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3853797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484784"/>
            <a:ext cx="83529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Цель </a:t>
            </a:r>
            <a:r>
              <a:rPr lang="ru-RU" sz="3200" b="1" dirty="0" smtClean="0"/>
              <a:t>проекта</a:t>
            </a:r>
            <a:r>
              <a:rPr lang="ru-RU" sz="3200" dirty="0"/>
              <a:t>:</a:t>
            </a:r>
            <a:endParaRPr lang="ru-RU" sz="3200" dirty="0" smtClean="0"/>
          </a:p>
          <a:p>
            <a:endParaRPr lang="ru-RU" dirty="0"/>
          </a:p>
          <a:p>
            <a:r>
              <a:rPr lang="ru-RU" sz="2800" dirty="0">
                <a:solidFill>
                  <a:srgbClr val="00B050"/>
                </a:solidFill>
              </a:rPr>
              <a:t>Создание условий для развития познавательных и творческих способностей детей в процессе реализации </a:t>
            </a:r>
            <a:r>
              <a:rPr lang="ru-RU" sz="2800" b="1" dirty="0">
                <a:solidFill>
                  <a:srgbClr val="00B050"/>
                </a:solidFill>
              </a:rPr>
              <a:t>исследовательского проекта </a:t>
            </a:r>
            <a:r>
              <a:rPr lang="ru-RU" sz="2800" i="1" dirty="0">
                <a:solidFill>
                  <a:srgbClr val="00B050"/>
                </a:solidFill>
              </a:rPr>
              <a:t>«</a:t>
            </a:r>
            <a:r>
              <a:rPr lang="ru-RU" sz="2800" b="1" i="1" dirty="0">
                <a:solidFill>
                  <a:srgbClr val="00B050"/>
                </a:solidFill>
              </a:rPr>
              <a:t>Насекомые</a:t>
            </a:r>
            <a:r>
              <a:rPr lang="ru-RU" sz="2800" i="1" dirty="0">
                <a:solidFill>
                  <a:srgbClr val="00B050"/>
                </a:solidFill>
              </a:rPr>
              <a:t>»</a:t>
            </a:r>
            <a:r>
              <a:rPr lang="ru-RU" sz="2800" dirty="0">
                <a:solidFill>
                  <a:srgbClr val="00B05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276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CC0099"/>
                </a:solidFill>
              </a:rPr>
              <a:t>Задачи проекта :</a:t>
            </a:r>
          </a:p>
          <a:p>
            <a:r>
              <a:rPr lang="ru-RU" sz="2400" dirty="0">
                <a:solidFill>
                  <a:srgbClr val="7030A0"/>
                </a:solidFill>
              </a:rPr>
              <a:t>- Расширить и систематизировать знания детей о </a:t>
            </a:r>
            <a:r>
              <a:rPr lang="ru-RU" sz="2400" b="1" dirty="0">
                <a:solidFill>
                  <a:srgbClr val="7030A0"/>
                </a:solidFill>
              </a:rPr>
              <a:t>насекомых </a:t>
            </a:r>
            <a:r>
              <a:rPr lang="ru-RU" sz="2400" i="1" dirty="0">
                <a:solidFill>
                  <a:srgbClr val="7030A0"/>
                </a:solidFill>
              </a:rPr>
              <a:t>(бабочка, муравей, жук, пчела, кузнечик)</a:t>
            </a:r>
            <a:r>
              <a:rPr lang="ru-RU" sz="2400" dirty="0">
                <a:solidFill>
                  <a:srgbClr val="7030A0"/>
                </a:solidFill>
              </a:rPr>
              <a:t> их строении, способах передвижения, пользе или вреда.</a:t>
            </a:r>
          </a:p>
          <a:p>
            <a:r>
              <a:rPr lang="ru-RU" sz="2400" dirty="0">
                <a:solidFill>
                  <a:srgbClr val="7030A0"/>
                </a:solidFill>
              </a:rPr>
              <a:t>- Развивать умение делать выводы, устанавливая причинно-следственные связи между объектами живой природы.</a:t>
            </a:r>
          </a:p>
          <a:p>
            <a:r>
              <a:rPr lang="ru-RU" sz="2400" dirty="0">
                <a:solidFill>
                  <a:srgbClr val="7030A0"/>
                </a:solidFill>
              </a:rPr>
              <a:t>- Развивать коммуникативные навыки.</a:t>
            </a:r>
          </a:p>
          <a:p>
            <a:r>
              <a:rPr lang="ru-RU" sz="2400" dirty="0">
                <a:solidFill>
                  <a:srgbClr val="7030A0"/>
                </a:solidFill>
              </a:rPr>
              <a:t>- Формировать навыки </a:t>
            </a:r>
            <a:r>
              <a:rPr lang="ru-RU" sz="2400" b="1" dirty="0">
                <a:solidFill>
                  <a:srgbClr val="7030A0"/>
                </a:solidFill>
              </a:rPr>
              <a:t>исследовательской деятельности</a:t>
            </a:r>
            <a:r>
              <a:rPr lang="ru-RU" sz="2400" dirty="0">
                <a:solidFill>
                  <a:srgbClr val="7030A0"/>
                </a:solidFill>
              </a:rPr>
              <a:t>.</a:t>
            </a:r>
          </a:p>
          <a:p>
            <a:r>
              <a:rPr lang="ru-RU" sz="2400" dirty="0">
                <a:solidFill>
                  <a:srgbClr val="7030A0"/>
                </a:solidFill>
              </a:rPr>
              <a:t>- Развивать эмоциональную отзывчивость.</a:t>
            </a:r>
          </a:p>
          <a:p>
            <a:r>
              <a:rPr lang="ru-RU" sz="2400" dirty="0">
                <a:solidFill>
                  <a:srgbClr val="7030A0"/>
                </a:solidFill>
              </a:rPr>
              <a:t>- Воспитывать бережное отношение к живому.</a:t>
            </a:r>
          </a:p>
        </p:txBody>
      </p:sp>
    </p:spTree>
    <p:extLst>
      <p:ext uri="{BB962C8B-B14F-4D97-AF65-F5344CB8AC3E}">
        <p14:creationId xmlns:p14="http://schemas.microsoft.com/office/powerpoint/2010/main" val="19764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0648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>
                <a:solidFill>
                  <a:srgbClr val="00B050"/>
                </a:solidFill>
              </a:rPr>
              <a:t>Методы и формы работы</a:t>
            </a:r>
            <a:r>
              <a:rPr lang="ru-RU" sz="2800" dirty="0" smtClean="0">
                <a:solidFill>
                  <a:srgbClr val="00B050"/>
                </a:solidFill>
              </a:rPr>
              <a:t>:</a:t>
            </a:r>
          </a:p>
          <a:p>
            <a:pPr algn="ctr"/>
            <a:endParaRPr lang="ru-RU" sz="2800" dirty="0">
              <a:solidFill>
                <a:srgbClr val="00B050"/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- Наблюдения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- Беседы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- Рассматривание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иллюстраций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- Чтение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художественной литературы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- Игры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</a:rPr>
              <a:t>(дидактические, настольные, подвижные)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- Пальчиковая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гимнастика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- Заучивание стихотворений и пословиц.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7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42493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FF0000"/>
                </a:solidFill>
              </a:rPr>
              <a:t>Ожидаемый </a:t>
            </a:r>
            <a:r>
              <a:rPr lang="ru-RU" sz="2800" u="sng" dirty="0">
                <a:solidFill>
                  <a:srgbClr val="FF0000"/>
                </a:solidFill>
              </a:rPr>
              <a:t>результат</a:t>
            </a:r>
            <a:r>
              <a:rPr lang="ru-RU" sz="2800" dirty="0" smtClean="0">
                <a:solidFill>
                  <a:srgbClr val="FF0000"/>
                </a:solidFill>
              </a:rPr>
              <a:t>:</a:t>
            </a:r>
          </a:p>
          <a:p>
            <a:endParaRPr lang="ru-RU" dirty="0"/>
          </a:p>
          <a:p>
            <a:pPr algn="just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Дети должны знать и называть 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насекомых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Иметь простейшие представления о 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насекомых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Особенностях внешнего вида 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(форма тела, количества лапок, наличие крыльев)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Способах передвижения 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(прыгает, летает, бегает)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Издаваемых звуков 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(жужжит, стрекочет)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Где и как зимуют.</a:t>
            </a:r>
          </a:p>
          <a:p>
            <a:pPr algn="just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Знать о пользе и вреде, которую приносят людям и растениям.</a:t>
            </a:r>
          </a:p>
          <a:p>
            <a:pPr algn="just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Находить сходства и различия.</a:t>
            </a:r>
          </a:p>
          <a:p>
            <a:pPr algn="just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Владеть обобщающим понятием 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Насекомые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Составлять описательный рассказ о 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насекомом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с использованием опорной схемы.</a:t>
            </a:r>
          </a:p>
        </p:txBody>
      </p:sp>
    </p:spTree>
    <p:extLst>
      <p:ext uri="{BB962C8B-B14F-4D97-AF65-F5344CB8AC3E}">
        <p14:creationId xmlns:p14="http://schemas.microsoft.com/office/powerpoint/2010/main" val="17246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L-1\Desktop\IMG_20220711_0932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81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L-1\Desktop\IMG_20220711_0932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1796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121</TotalTime>
  <Words>44</Words>
  <Application>Microsoft Office PowerPoint</Application>
  <PresentationFormat>Экран (4:3)</PresentationFormat>
  <Paragraphs>33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Проект подготовила воспитатель: Хананова Ольга Михайловна Филиал МБДОУ Степновский детский сад «Колосок» Медведский детский сад.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подготовила : </dc:title>
  <dc:creator>WL-1</dc:creator>
  <cp:lastModifiedBy>WL-1</cp:lastModifiedBy>
  <cp:revision>12</cp:revision>
  <dcterms:created xsi:type="dcterms:W3CDTF">2022-07-06T06:03:43Z</dcterms:created>
  <dcterms:modified xsi:type="dcterms:W3CDTF">2022-07-13T06:29:39Z</dcterms:modified>
</cp:coreProperties>
</file>