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714356"/>
            <a:ext cx="6772300" cy="492444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i (1).jpe"/>
          <p:cNvPicPr/>
          <p:nvPr/>
        </p:nvPicPr>
        <p:blipFill>
          <a:blip r:embed="rId2"/>
          <a:stretch>
            <a:fillRect/>
          </a:stretch>
        </p:blipFill>
        <p:spPr>
          <a:xfrm>
            <a:off x="1714480" y="1071546"/>
            <a:ext cx="5572164" cy="4357717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0</Words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2015-11-10T19:29:33Z</dcterms:created>
  <dcterms:modified xsi:type="dcterms:W3CDTF">2015-11-10T20:00:50Z</dcterms:modified>
</cp:coreProperties>
</file>