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6E7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AE4F-0E59-4CA3-84D3-6E745AB761B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E8A3-0506-4191-A253-52AA569CA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AE4F-0E59-4CA3-84D3-6E745AB761B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E8A3-0506-4191-A253-52AA569CA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AE4F-0E59-4CA3-84D3-6E745AB761B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E8A3-0506-4191-A253-52AA569CA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AE4F-0E59-4CA3-84D3-6E745AB761B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E8A3-0506-4191-A253-52AA569CA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AE4F-0E59-4CA3-84D3-6E745AB761B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E8A3-0506-4191-A253-52AA569CA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AE4F-0E59-4CA3-84D3-6E745AB761B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E8A3-0506-4191-A253-52AA569CA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AE4F-0E59-4CA3-84D3-6E745AB761B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E8A3-0506-4191-A253-52AA569CA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AE4F-0E59-4CA3-84D3-6E745AB761B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E8A3-0506-4191-A253-52AA569CA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AE4F-0E59-4CA3-84D3-6E745AB761B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E8A3-0506-4191-A253-52AA569CA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AE4F-0E59-4CA3-84D3-6E745AB761B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E8A3-0506-4191-A253-52AA569CA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4AE4F-0E59-4CA3-84D3-6E745AB761B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2E8A3-0506-4191-A253-52AA569CA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4AE4F-0E59-4CA3-84D3-6E745AB761B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2E8A3-0506-4191-A253-52AA569CA6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188640"/>
          <a:ext cx="8784976" cy="648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4392488"/>
              </a:tblGrid>
              <a:tr h="32403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alpha val="8980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403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C:\Users\Дим\Desktop\nature-grass-bird-wing-meadow-animal-wildlife-beak-feather-fauna-poultry-duck-goose-vertebrate-waterfowl-luck-water-bird-mallard-canard-country-life-st-martin's-goose-goose-in-happiness-goose-in-motion-goose-beak-golde.jpg"/>
          <p:cNvPicPr/>
          <p:nvPr/>
        </p:nvPicPr>
        <p:blipFill>
          <a:blip r:embed="rId2" cstate="print"/>
          <a:srcRect l="26801" t="25185" r="13659" b="14568"/>
          <a:stretch>
            <a:fillRect/>
          </a:stretch>
        </p:blipFill>
        <p:spPr bwMode="auto">
          <a:xfrm>
            <a:off x="395536" y="332656"/>
            <a:ext cx="3672000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C:\Users\Дим\Desktop\three-duckling.jpg"/>
          <p:cNvPicPr/>
          <p:nvPr/>
        </p:nvPicPr>
        <p:blipFill>
          <a:blip r:embed="rId3" cstate="print"/>
          <a:srcRect l="3046" t="3077" r="5719" b="10769"/>
          <a:stretch>
            <a:fillRect/>
          </a:stretch>
        </p:blipFill>
        <p:spPr bwMode="auto">
          <a:xfrm>
            <a:off x="4788024" y="332656"/>
            <a:ext cx="3672408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C:\Users\Дим\Desktop\2-1.jpg"/>
          <p:cNvPicPr/>
          <p:nvPr/>
        </p:nvPicPr>
        <p:blipFill>
          <a:blip r:embed="rId4" cstate="print"/>
          <a:srcRect l="13950" t="3300" r="15820" b="3135"/>
          <a:stretch>
            <a:fillRect/>
          </a:stretch>
        </p:blipFill>
        <p:spPr bwMode="auto">
          <a:xfrm rot="16200000">
            <a:off x="755537" y="3280439"/>
            <a:ext cx="2952000" cy="36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 descr="C:\Users\Дим\Desktop\zhuravli_0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573016"/>
            <a:ext cx="3672000" cy="295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188640"/>
          <a:ext cx="8784976" cy="648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4392488"/>
              </a:tblGrid>
              <a:tr h="32403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alpha val="8980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403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 descr="C:\Users\Дим\Desktop\img15.jpg"/>
          <p:cNvPicPr/>
          <p:nvPr/>
        </p:nvPicPr>
        <p:blipFill>
          <a:blip r:embed="rId2" cstate="print"/>
          <a:srcRect l="27258" t="20726" r="27525" b="14530"/>
          <a:stretch>
            <a:fillRect/>
          </a:stretch>
        </p:blipFill>
        <p:spPr bwMode="auto">
          <a:xfrm>
            <a:off x="251520" y="404664"/>
            <a:ext cx="3672000" cy="295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 descr="C:\Users\Дим\Desktop\ptica_skvorec_20_17142044.jpg"/>
          <p:cNvPicPr/>
          <p:nvPr/>
        </p:nvPicPr>
        <p:blipFill>
          <a:blip r:embed="rId3" cstate="print"/>
          <a:srcRect r="9570"/>
          <a:stretch>
            <a:fillRect/>
          </a:stretch>
        </p:blipFill>
        <p:spPr bwMode="auto">
          <a:xfrm>
            <a:off x="4932040" y="332656"/>
            <a:ext cx="3672000" cy="295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 descr="C:\Users\Дим\Desktop\65991991.ZKa4IVkV.SwiftletMossynestCMF_1922.pbase.JPG"/>
          <p:cNvPicPr/>
          <p:nvPr/>
        </p:nvPicPr>
        <p:blipFill>
          <a:blip r:embed="rId4" cstate="print"/>
          <a:srcRect l="18182" t="7672" r="4062" b="10317"/>
          <a:stretch>
            <a:fillRect/>
          </a:stretch>
        </p:blipFill>
        <p:spPr bwMode="auto">
          <a:xfrm>
            <a:off x="395536" y="3717032"/>
            <a:ext cx="3672000" cy="295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 descr="C:\Users\Дим\Desktop\0011000100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645024"/>
            <a:ext cx="3672000" cy="295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188640"/>
          <a:ext cx="8784976" cy="648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4392488"/>
              </a:tblGrid>
              <a:tr h="32403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alpha val="8980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403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3" name="Рисунок 12" descr="C:\Users\Дим\Desktop\Grach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3672000" cy="295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 descr="C:\Users\Дим\Desktop\hello_html_115c83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76672"/>
            <a:ext cx="3672000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7" name="Picture 3" descr="C:\Users\Дим\Desktop\DSC_0193-e14143767972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717032"/>
            <a:ext cx="3672408" cy="295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 descr="C:\Users\Дим\Desktop\DSC_6565.jpg"/>
          <p:cNvPicPr>
            <a:picLocks noChangeAspect="1" noChangeArrowheads="1"/>
          </p:cNvPicPr>
          <p:nvPr/>
        </p:nvPicPr>
        <p:blipFill>
          <a:blip r:embed="rId5" cstate="print"/>
          <a:srcRect l="7052" r="14284"/>
          <a:stretch>
            <a:fillRect/>
          </a:stretch>
        </p:blipFill>
        <p:spPr bwMode="auto">
          <a:xfrm>
            <a:off x="4788024" y="3717032"/>
            <a:ext cx="3672408" cy="295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260648"/>
          <a:ext cx="8568952" cy="6336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476"/>
                <a:gridCol w="4284476"/>
              </a:tblGrid>
              <a:tr h="63367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C:\Users\Дим\Desktop\Domashnyaya-utka-6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5616000" cy="61926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1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Дим\Desktop\002a3e3b3939107038a4841a11c8a60319c19411.jpg"/>
          <p:cNvPicPr/>
          <p:nvPr/>
        </p:nvPicPr>
        <p:blipFill>
          <a:blip r:embed="rId2" cstate="print"/>
          <a:srcRect r="30505"/>
          <a:stretch>
            <a:fillRect/>
          </a:stretch>
        </p:blipFill>
        <p:spPr bwMode="auto">
          <a:xfrm>
            <a:off x="1547664" y="332656"/>
            <a:ext cx="5616624" cy="61926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1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8171953" cy="324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Дим\Desktop\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352927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6914899" cy="5176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>
            <a:off x="5940152" y="3645024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012160" y="2708920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724128" y="1916832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499992" y="2348880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635896" y="2348880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699792" y="2420888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763688" y="2564904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419872" y="4509120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427984" y="4437112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364088" y="4437112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691680" y="4509120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555776" y="4509120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95536" y="3501008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99592" y="4221088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187624" y="3140968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427984" y="1484784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</dc:creator>
  <cp:lastModifiedBy>Дим</cp:lastModifiedBy>
  <cp:revision>9</cp:revision>
  <dcterms:created xsi:type="dcterms:W3CDTF">2018-10-13T09:56:20Z</dcterms:created>
  <dcterms:modified xsi:type="dcterms:W3CDTF">2018-10-14T21:21:51Z</dcterms:modified>
</cp:coreProperties>
</file>