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8" autoAdjust="0"/>
    <p:restoredTop sz="94660"/>
  </p:normalViewPr>
  <p:slideViewPr>
    <p:cSldViewPr snapToGrid="0">
      <p:cViewPr varScale="1">
        <p:scale>
          <a:sx n="86" d="100"/>
          <a:sy n="86" d="100"/>
        </p:scale>
        <p:origin x="39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296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511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80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739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8454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3290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866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49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63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717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765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434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503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698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457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84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928B6-97B7-4CC5-894D-0F2B6870596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7B42E46-D07A-46A7-B320-DF1A7AE66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93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19E12A-2FAB-4647-936B-B3D21177E5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9413" y="371546"/>
            <a:ext cx="5932420" cy="1235311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«ЦРР детский сад №3»     Новоусманского района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1021DEE-4036-4214-BBBE-2E41B38382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113" y="1961965"/>
            <a:ext cx="8483890" cy="3906175"/>
          </a:xfrm>
        </p:spPr>
        <p:txBody>
          <a:bodyPr>
            <a:norm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«Добрые и нужные крышечки»</a:t>
            </a:r>
          </a:p>
          <a:p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воспитатели: Костюкова Н.В.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А.А.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дети второй младшей группы «Подснежник».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F5F33D-1DA7-4483-8925-BDE747D81101}"/>
              </a:ext>
            </a:extLst>
          </p:cNvPr>
          <p:cNvSpPr txBox="1"/>
          <p:nvPr/>
        </p:nvSpPr>
        <p:spPr>
          <a:xfrm flipH="1">
            <a:off x="4643168" y="1777299"/>
            <a:ext cx="1818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</a:p>
        </p:txBody>
      </p:sp>
    </p:spTree>
    <p:extLst>
      <p:ext uri="{BB962C8B-B14F-4D97-AF65-F5344CB8AC3E}">
        <p14:creationId xmlns:p14="http://schemas.microsoft.com/office/powerpoint/2010/main" val="199767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4313C98-58EC-4B43-9436-15841A0E2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472" y="1677879"/>
            <a:ext cx="3502241" cy="350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5A7C59-D0D8-4424-83F9-E6BBB4D008DE}"/>
              </a:ext>
            </a:extLst>
          </p:cNvPr>
          <p:cNvSpPr txBox="1"/>
          <p:nvPr/>
        </p:nvSpPr>
        <p:spPr>
          <a:xfrm>
            <a:off x="1180730" y="701335"/>
            <a:ext cx="7084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Экология- дело каждого!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1CA5AAE-24CE-42A3-8D36-C788372F50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9352" y="0"/>
            <a:ext cx="362217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B9B5C1-A7DC-452C-9C66-89DF7A23F90C}"/>
              </a:ext>
            </a:extLst>
          </p:cNvPr>
          <p:cNvSpPr txBox="1"/>
          <p:nvPr/>
        </p:nvSpPr>
        <p:spPr>
          <a:xfrm>
            <a:off x="220980" y="1534322"/>
            <a:ext cx="5974080" cy="46228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75"/>
              </a:lnSpc>
              <a:spcAft>
                <a:spcPts val="800"/>
              </a:spcAft>
            </a:pPr>
            <a:r>
              <a:rPr lang="ru-RU" sz="18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Тема экологической ситуации очень актуальна не только для нашей области, но и для многих других регионов России. Все мы хотим, дышать чистым воздухом, пить чистую воду, есть продукты, свободные от вредных веществ. И при этом, многие из нас не задумываются, что состояние окружающей среды напрямую от нас, от нашего поведения в быту, в природе. Современный человек производит такое количество отходов, что проблема их утилизации становится с каждым днем всё более масштабной.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575"/>
              </a:lnSpc>
              <a:spcAft>
                <a:spcPts val="800"/>
              </a:spcAft>
            </a:pPr>
            <a:r>
              <a:rPr lang="ru-RU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Продукты его разложения – это опасные токсины, что могут наносить вред человеку. Кажется, что свалка от нас далеко и никак на нас не повлияет, кроме как неприятным внешним видом. Куда же сдать пластмассу, чтобы не причинить вреда экологии. Отходы (в том числе пластмассовые крышечки</a:t>
            </a:r>
            <a:r>
              <a:rPr lang="ru-RU" sz="18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 батарейки</a:t>
            </a:r>
            <a:r>
              <a:rPr lang="ru-RU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засоряют нашу землю. А мы с детьми и их родителями, собираем пластмассовые крышечки</a:t>
            </a:r>
            <a:r>
              <a:rPr lang="ru-RU" sz="18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 батарейки, отслужившие свой срок,</a:t>
            </a:r>
            <a:r>
              <a:rPr lang="ru-RU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отвозим сырье в пункт приема пластика,</a:t>
            </a:r>
            <a:r>
              <a:rPr lang="ru-RU" sz="18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батареек,</a:t>
            </a:r>
            <a:r>
              <a:rPr lang="ru-RU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чтобы не причинять вреда экологии.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>
              <a:lnSpc>
                <a:spcPts val="1575"/>
              </a:lnSpc>
              <a:spcAft>
                <a:spcPts val="80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111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08A7AF-08B7-4315-9B62-8CD793BD0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46405" y="646404"/>
            <a:ext cx="5171243" cy="387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025106-8F6F-4DAF-8CB9-B0BE6A3AE2D0}"/>
              </a:ext>
            </a:extLst>
          </p:cNvPr>
          <p:cNvSpPr txBox="1"/>
          <p:nvPr/>
        </p:nvSpPr>
        <p:spPr>
          <a:xfrm>
            <a:off x="3931735" y="497147"/>
            <a:ext cx="6098958" cy="3375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>
              <a:lnSpc>
                <a:spcPts val="1575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же мы с ребятами собираем крышечки?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>
              <a:lnSpc>
                <a:spcPts val="1575"/>
              </a:lnSpc>
              <a:spcAft>
                <a:spcPts val="800"/>
              </a:spcAft>
            </a:pPr>
            <a:r>
              <a:rPr lang="ru-RU" sz="1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1600" u="sng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экологично.</a:t>
            </a:r>
            <a:r>
              <a:rPr lang="ru-RU" sz="1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Переработка пластика – это существенный вклад в экологию, чистоту почвы, воды и воздуха. Если пластик не переработать, то он разлагается до 1000 лет.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>
              <a:lnSpc>
                <a:spcPts val="1575"/>
              </a:lnSpc>
              <a:spcAft>
                <a:spcPts val="800"/>
              </a:spcAft>
            </a:pPr>
            <a:r>
              <a:rPr lang="ru-RU" sz="1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1600" u="sng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безопасно.</a:t>
            </a:r>
            <a:r>
              <a:rPr lang="ru-RU" sz="1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Крышечки сделаны из полиэтилена высокой плотности (с маркировкой 2) – это один из самых безопасных пластиков, который не выделяет токсичных химических веществ. Крышечки совершенно безопасны для детей, так как они не имеют острых краев, в отличие от металлических и стеклянных предметов.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lnSpc>
                <a:spcPts val="1575"/>
              </a:lnSpc>
              <a:spcAft>
                <a:spcPts val="800"/>
              </a:spcAft>
            </a:pPr>
            <a:r>
              <a:rPr lang="ru-RU" sz="1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</a:t>
            </a:r>
            <a:r>
              <a:rPr lang="ru-RU" sz="1600" u="sng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дорого.</a:t>
            </a:r>
            <a:r>
              <a:rPr lang="ru-RU" sz="1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Стоимость килограмма крышечек выше, чем стоимость других видов сырья.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>
              <a:lnSpc>
                <a:spcPts val="1575"/>
              </a:lnSpc>
              <a:spcAft>
                <a:spcPts val="800"/>
              </a:spcAft>
            </a:pPr>
            <a:r>
              <a:rPr lang="ru-RU" sz="1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</a:t>
            </a:r>
            <a:r>
              <a:rPr lang="ru-RU" sz="1600" u="sng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ярко.</a:t>
            </a:r>
            <a:r>
              <a:rPr lang="ru-RU" sz="1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Ёмкость с разноцветными яркими крышечками  выглядит привлекательно, вызывает интерес. 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6C26FC-CD27-47A4-95CC-A7D3E6B2C35B}"/>
              </a:ext>
            </a:extLst>
          </p:cNvPr>
          <p:cNvSpPr txBox="1"/>
          <p:nvPr/>
        </p:nvSpPr>
        <p:spPr>
          <a:xfrm rot="10800000" flipV="1">
            <a:off x="4104639" y="4099153"/>
            <a:ext cx="5548383" cy="2144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1575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1600" u="sng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компактно.</a:t>
            </a:r>
            <a:r>
              <a:rPr lang="ru-RU" sz="1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Крышечки не требуют прессовки. Их удобно собирать и перевозить.</a:t>
            </a:r>
            <a:endParaRPr lang="ru-RU" sz="1600" dirty="0">
              <a:solidFill>
                <a:srgbClr val="181818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1575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1600" u="sng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увлекательно.</a:t>
            </a:r>
            <a:r>
              <a:rPr lang="ru-RU" sz="1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Собирать увлекательные крышечки увлекательно нашим детям. Каждый раз мы с азартом опускаем новые крышечки  в бутылки и с нетерпением ждём, когда они полностью заполнятся!     </a:t>
            </a:r>
            <a:endParaRPr lang="ru-RU" sz="1600" dirty="0">
              <a:solidFill>
                <a:srgbClr val="181818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1575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1600" u="sng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познавательно.</a:t>
            </a:r>
            <a:r>
              <a:rPr lang="ru-RU" sz="16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Начиная собирать крышечки, дети расширяют свои границы сознания и узнают много нового: о видах пластика, о процессе переработки, экологии.</a:t>
            </a:r>
            <a:endParaRPr lang="ru-RU" sz="1600" dirty="0">
              <a:solidFill>
                <a:srgbClr val="181818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157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E6042F-2706-4809-95E8-88C0DA76CA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03"/>
          <a:stretch/>
        </p:blipFill>
        <p:spPr>
          <a:xfrm>
            <a:off x="676089" y="1233996"/>
            <a:ext cx="4483391" cy="4955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47C900-9B1C-4CDE-836C-F767151DFB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" b="5781"/>
          <a:stretch/>
        </p:blipFill>
        <p:spPr>
          <a:xfrm>
            <a:off x="5521911" y="1207083"/>
            <a:ext cx="4237379" cy="4982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4F7792-D7C8-4A73-AFEE-D3F2F56628D3}"/>
              </a:ext>
            </a:extLst>
          </p:cNvPr>
          <p:cNvSpPr txBox="1"/>
          <p:nvPr/>
        </p:nvSpPr>
        <p:spPr>
          <a:xfrm rot="-10800000" flipV="1">
            <a:off x="443882" y="138500"/>
            <a:ext cx="8223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еще из разноцветных крышечек можно придумать много интересных, познавательных и дидактических игр. Из собранных крышечек, наши родители сделали для деток массажный коврик.</a:t>
            </a:r>
          </a:p>
        </p:txBody>
      </p:sp>
    </p:spTree>
    <p:extLst>
      <p:ext uri="{BB962C8B-B14F-4D97-AF65-F5344CB8AC3E}">
        <p14:creationId xmlns:p14="http://schemas.microsoft.com/office/powerpoint/2010/main" val="2138680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B9D3F9-2DA7-4E42-8A35-1CE30D0E2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93785" y="454425"/>
            <a:ext cx="3635406" cy="2726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194DD-7952-4B41-B8B1-4F0C2E236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99030" y="656066"/>
            <a:ext cx="3097694" cy="2323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598569-4734-4F38-BF23-7856A1BBDF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89409" y="860253"/>
            <a:ext cx="2553196" cy="1914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B4EEB0-4447-4900-8B87-47D4B50A4D34}"/>
              </a:ext>
            </a:extLst>
          </p:cNvPr>
          <p:cNvSpPr txBox="1"/>
          <p:nvPr/>
        </p:nvSpPr>
        <p:spPr>
          <a:xfrm flipH="1">
            <a:off x="736847" y="4279037"/>
            <a:ext cx="84692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с пластиковыми крышечками для младшего дошкольного возраста: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 по цвету»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«Разложи цифры»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«Посчитай точки»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«Найди геометрические фигуры»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«Создай свой цветок» и другие интересные игры.</a:t>
            </a:r>
          </a:p>
        </p:txBody>
      </p:sp>
    </p:spTree>
    <p:extLst>
      <p:ext uri="{BB962C8B-B14F-4D97-AF65-F5344CB8AC3E}">
        <p14:creationId xmlns:p14="http://schemas.microsoft.com/office/powerpoint/2010/main" val="2905932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CC5809-0913-4F54-A96B-445C99BBF0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014" y="2419167"/>
            <a:ext cx="5083945" cy="3812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DDA34A-B79F-4924-9F07-83F7E63E9E36}"/>
              </a:ext>
            </a:extLst>
          </p:cNvPr>
          <p:cNvSpPr txBox="1"/>
          <p:nvPr/>
        </p:nvSpPr>
        <p:spPr>
          <a:xfrm>
            <a:off x="1535837" y="745724"/>
            <a:ext cx="74572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нашими малышами мы только начали изучать различные виды мусора. Именно в детсадовском возрасте складываются модели поведения будущих взрослых. Поэтому особенно важно говорить об экологии с детьми дошкольного возраста. И главное сделать это максимально интересно и эффективно для каждого ребенка. Дети очень восприимчивы к рассказам о том, как помочь и сберечь нашу Планету.</a:t>
            </a:r>
          </a:p>
        </p:txBody>
      </p:sp>
    </p:spTree>
    <p:extLst>
      <p:ext uri="{BB962C8B-B14F-4D97-AF65-F5344CB8AC3E}">
        <p14:creationId xmlns:p14="http://schemas.microsoft.com/office/powerpoint/2010/main" val="2710204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DFC7BA-3648-43B2-AB1B-A566B598B171}"/>
              </a:ext>
            </a:extLst>
          </p:cNvPr>
          <p:cNvSpPr txBox="1"/>
          <p:nvPr/>
        </p:nvSpPr>
        <p:spPr>
          <a:xfrm>
            <a:off x="1811044" y="1651247"/>
            <a:ext cx="687131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этап:</a:t>
            </a:r>
            <a:endParaRPr lang="ru-RU" sz="1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Фотовыставка «Вторая жизнь ненужных вещей».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Буклет с советами для родителей «Как обращаться с отходами дома?»;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«Дети против мусора».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ru-RU" sz="1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ru-RU" sz="1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  <a:endParaRPr lang="ru-RU" sz="1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Т.В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Жарневская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«Система сотрудничества с родителями как условие оптимизации экологического воспитания дошкольников»</a:t>
            </a:r>
          </a:p>
          <a:p>
            <a:pPr algn="l"/>
            <a:r>
              <a:rPr lang="ru-RU" sz="1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Л.А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Мальтнова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// Управление дошкольным образовательным учреждением. -2007.-№3 </a:t>
            </a:r>
          </a:p>
          <a:p>
            <a:pPr algn="l"/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99460279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324</TotalTime>
  <Words>616</Words>
  <Application>Microsoft Office PowerPoint</Application>
  <PresentationFormat>Широкоэкранный</PresentationFormat>
  <Paragraphs>42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Wingdings 3</vt:lpstr>
      <vt:lpstr>Аспект</vt:lpstr>
      <vt:lpstr>МБДОУ «ЦРР детский сад №3»     Новоусманского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«ЦРР детский сад №3»     Новоусманского района</dc:title>
  <dc:creator>Подснежник Группа</dc:creator>
  <cp:lastModifiedBy>Подснежник Группа</cp:lastModifiedBy>
  <cp:revision>2</cp:revision>
  <dcterms:created xsi:type="dcterms:W3CDTF">2022-03-20T12:41:16Z</dcterms:created>
  <dcterms:modified xsi:type="dcterms:W3CDTF">2022-03-21T20:31:16Z</dcterms:modified>
</cp:coreProperties>
</file>