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5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1 сентября День Знаний http://musafirova.ucoz.ru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428860" y="1928802"/>
            <a:ext cx="3929090" cy="39290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dirty="0" smtClean="0">
                <a:solidFill>
                  <a:schemeClr val="tx1"/>
                </a:solidFill>
              </a:rPr>
              <a:t>.</a:t>
            </a:r>
            <a:endParaRPr lang="ru-RU" sz="96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142984"/>
            <a:ext cx="150019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 . ..</a:t>
            </a:r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2571744"/>
            <a:ext cx="714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1785926"/>
            <a:ext cx="785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w-dog.ru/wallpapers/14/4/4318471677379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5500702"/>
            <a:ext cx="514353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Остров «Реши ребус»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etki.today/wp-content/uploads/2015/rebusi/ochk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214422"/>
            <a:ext cx="9144001" cy="44291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86380" y="5143512"/>
            <a:ext cx="350046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очки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etki.today/wp-content/uploads/2015/rebusi/kul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44640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14546" y="5429264"/>
            <a:ext cx="457203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кулак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etki.today/wp-content/uploads/2015/rebusi/pal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1"/>
            <a:ext cx="6786610" cy="38576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5357826"/>
            <a:ext cx="371477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пальто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etki.today/wp-content/uploads/2015/rebusi/uchen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4267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5357826"/>
            <a:ext cx="500066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ученик</a:t>
            </a:r>
            <a:endParaRPr lang="ru-RU" sz="6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etki.today/wp-content/uploads/2015/rebusi/shko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8001024" cy="5334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88" y="5286388"/>
            <a:ext cx="364333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школа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900igr.net/up/datas/163557/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айлы\Школа\щаблон презент\Школьные фоны\Новая папка (2)\1 фон (2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21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572264" y="3714752"/>
            <a:ext cx="14287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Школа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wallbox.ru/resize/1920x1200/wallpapers/main/201339/f43798af13003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5878326" cy="42862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3500438"/>
            <a:ext cx="4286280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Архипелаг «Школьные науки»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3/15/4999264977333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0"/>
            <a:ext cx="5857916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Остров «Загадочный»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2214554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85992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500438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286124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643182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s04.infourok.ru/uploads/ex/0fb1/000b94e8-711adb8d/hello_html_522cbd1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857496"/>
            <a:ext cx="1781175" cy="198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642910" y="2143116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142976" y="4143380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215074" y="2571744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86116" y="5000636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0694" y="4500570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14480" y="357166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71868" y="2643182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86446" y="642918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643306" y="0"/>
            <a:ext cx="1571636" cy="15716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-dog.ru/wallpapers/10/0/4966634158612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14546" y="285728"/>
            <a:ext cx="550072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Остров Сказочный»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-dog.ru/wallpapers/1/23/401512443212750/palmy-ostrov-pes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85728"/>
            <a:ext cx="542928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Остров «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Задачкин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85850" y="571480"/>
            <a:ext cx="3810000" cy="3810000"/>
          </a:xfrm>
          <a:prstGeom prst="rect">
            <a:avLst/>
          </a:prstGeom>
          <a:noFill/>
        </p:spPr>
      </p:pic>
      <p:pic>
        <p:nvPicPr>
          <p:cNvPr id="20484" name="Picture 4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3810000" cy="3810000"/>
          </a:xfrm>
          <a:prstGeom prst="rect">
            <a:avLst/>
          </a:prstGeom>
          <a:noFill/>
        </p:spPr>
      </p:pic>
      <p:pic>
        <p:nvPicPr>
          <p:cNvPr id="20486" name="Picture 6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48000"/>
            <a:ext cx="3810000" cy="3810000"/>
          </a:xfrm>
          <a:prstGeom prst="rect">
            <a:avLst/>
          </a:prstGeom>
          <a:noFill/>
        </p:spPr>
      </p:pic>
      <p:pic>
        <p:nvPicPr>
          <p:cNvPr id="20488" name="Picture 8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048000"/>
            <a:ext cx="3810000" cy="3810000"/>
          </a:xfrm>
          <a:prstGeom prst="rect">
            <a:avLst/>
          </a:prstGeom>
          <a:noFill/>
        </p:spPr>
      </p:pic>
      <p:pic>
        <p:nvPicPr>
          <p:cNvPr id="20490" name="Picture 10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048000"/>
            <a:ext cx="3810000" cy="3810000"/>
          </a:xfrm>
          <a:prstGeom prst="rect">
            <a:avLst/>
          </a:prstGeom>
          <a:noFill/>
        </p:spPr>
      </p:pic>
      <p:pic>
        <p:nvPicPr>
          <p:cNvPr id="20492" name="Picture 12" descr="https://ds04.infourok.ru/uploads/ex/058b/00175e1a-8f9c9614/hello_html_4dfe9b2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142984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43240" y="857232"/>
            <a:ext cx="857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/>
              <a:t>/</a:t>
            </a:r>
            <a:endParaRPr lang="ru-RU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1571612"/>
            <a:ext cx="857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/</a:t>
            </a:r>
            <a:endParaRPr lang="ru-RU" sz="8000" dirty="0"/>
          </a:p>
        </p:txBody>
      </p:sp>
      <p:sp>
        <p:nvSpPr>
          <p:cNvPr id="7" name="TextBox 6"/>
          <p:cNvSpPr txBox="1"/>
          <p:nvPr/>
        </p:nvSpPr>
        <p:spPr>
          <a:xfrm>
            <a:off x="3643306" y="3214686"/>
            <a:ext cx="857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/</a:t>
            </a:r>
            <a:endParaRPr lang="ru-RU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1643042" y="2143116"/>
            <a:ext cx="857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/</a:t>
            </a:r>
            <a:endParaRPr lang="ru-RU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5214942" y="4143380"/>
            <a:ext cx="990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/</a:t>
            </a:r>
            <a:endParaRPr lang="ru-RU" sz="8000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642918"/>
            <a:ext cx="714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2357430"/>
            <a:ext cx="714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sp>
        <p:nvSpPr>
          <p:cNvPr id="14" name="TextBox 13"/>
          <p:cNvSpPr txBox="1"/>
          <p:nvPr/>
        </p:nvSpPr>
        <p:spPr>
          <a:xfrm>
            <a:off x="2643174" y="3643314"/>
            <a:ext cx="714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41</Words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21</cp:revision>
  <dcterms:created xsi:type="dcterms:W3CDTF">2018-08-31T09:19:16Z</dcterms:created>
  <dcterms:modified xsi:type="dcterms:W3CDTF">2022-05-31T14:42:22Z</dcterms:modified>
</cp:coreProperties>
</file>