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7" r:id="rId10"/>
    <p:sldId id="257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86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FBDEA-B78D-4255-AAE1-6BF10E6A3FA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9E889-575B-45ED-BB19-44219409A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476672"/>
            <a:ext cx="487828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sz="5400" dirty="0" err="1" smtClean="0"/>
              <a:t>Тема:</a:t>
            </a:r>
            <a:r>
              <a:rPr lang="ru-RU" sz="5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«Ратный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подвиг дедов и отцов»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5122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C:\Users\home\Pictures\Фоменцев И.Г\img018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28596" y="692696"/>
            <a:ext cx="3921284" cy="5374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6314" y="1142984"/>
            <a:ext cx="3992605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Фоменцев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Иван Григорьевич</a:t>
            </a:r>
          </a:p>
          <a:p>
            <a:endParaRPr lang="ru-RU" sz="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(1.05.1904 – 9.07.1975)в конце войны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34" name="AutoShape 14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6" name="AutoShape 16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8" name="AutoShape 18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421481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«Боевая судьба лейтенанта через полевой госпиталь»</a:t>
            </a:r>
          </a:p>
        </p:txBody>
      </p:sp>
      <p:pic>
        <p:nvPicPr>
          <p:cNvPr id="16387" name="Picture 3" descr="C:\Users\home\Pictures\Фоменцев И.Г\img038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500166" y="1000108"/>
            <a:ext cx="2493969" cy="30319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pic>
        <p:nvPicPr>
          <p:cNvPr id="17411" name="Picture 3" descr="C:\Users\home\Pictures\Фоменцев И.Г\img021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835740">
            <a:off x="4572000" y="642918"/>
            <a:ext cx="3976704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C:\Users\home\Pictures\Фоменцев И.Г\img020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714348" y="642918"/>
            <a:ext cx="3753204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357818" y="5000636"/>
            <a:ext cx="2739020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Автобиография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C:\Users\home\Pictures\Фоменцев И.Г\img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3651725" cy="5235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5" name="Picture 3" descr="C:\Users\home\Desktop\Medal_Leningrad_USS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857496"/>
            <a:ext cx="3396931" cy="3211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857232"/>
            <a:ext cx="38576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22 декабря 1942 года награждён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медеалью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«За оборону Ленинграда»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C:\Users\home\Pictures\Фоменцев И.Г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839535"/>
            <a:ext cx="4000528" cy="29466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59" name="Picture 3" descr="C:\Users\home\Pictures\Фоменцев И.Г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071810"/>
            <a:ext cx="4280122" cy="3071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929190" y="128586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Первое   ранение.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Находился в госпитале  с 19 по 25 июня 1944 года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4857760"/>
            <a:ext cx="2763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Второе ранение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C:\Users\home\Pictures\Фоменцев И.Г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71480"/>
            <a:ext cx="3577105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5" descr="C:\Users\home\Pictures\Фоменцев И.Г\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480"/>
            <a:ext cx="4071966" cy="24301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42910" y="3071810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Третье ранение. Был ранен 19 февраля 1954 года. </a:t>
            </a:r>
          </a:p>
          <a:p>
            <a:pPr algn="ctr"/>
            <a:r>
              <a:rPr lang="ru-RU" b="1" i="1" dirty="0" smtClean="0"/>
              <a:t>Находился в госпитале с 11 апреля  по 11 июня 1945 года</a:t>
            </a:r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00694" y="457200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642918"/>
            <a:ext cx="292895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err="1">
                <a:latin typeface="Times New Roman" pitchFamily="18" charset="0"/>
                <a:cs typeface="Times New Roman" pitchFamily="18" charset="0"/>
              </a:rPr>
              <a:t>Фоменцев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 Александр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Иванович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Родился в 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1927 или1928 году - ?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home\Pictures\Фоменцев А.И\img025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4857752" y="714356"/>
            <a:ext cx="3131575" cy="44966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428992" y="5500702"/>
            <a:ext cx="5034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Фото 1939 года, 11 или 12 лет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home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357694"/>
            <a:ext cx="1071570" cy="18254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C:\Users\home\Desktop\gragdan_5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714884"/>
            <a:ext cx="1146684" cy="1425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 descr="C:\Users\home\Pictures\Фоменцев А.И\img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714356"/>
            <a:ext cx="2952692" cy="4143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1" name="Picture 3" descr="C:\Users\home\Pictures\Фоменцев А.И\img017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4476002" cy="3424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357818" y="5072074"/>
            <a:ext cx="3143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Фото 1941 года, отправка на фронт после  кратких курсов в лётном училище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1071546"/>
            <a:ext cx="45720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Извещение от 13.02.1945 о том, что сержант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Фоменцев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А.И. 05.01.1943 года признан без вести пропавшим.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 descr="C:\Users\home\Pictures\Фоменцев А.И\img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714356"/>
            <a:ext cx="2952692" cy="4143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1" name="Picture 3" descr="C:\Users\home\Pictures\Фоменцев А.И\img017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4476002" cy="3424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357818" y="5072074"/>
            <a:ext cx="3143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Фото 1941 года, отправка на фронт после  кратких курсов в лётном училище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1071546"/>
            <a:ext cx="45720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Извещение от 13.02.1945 о том, что сержант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Фоменцев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А.И. 05.01.1943 года признан без вести пропавшим.</a:t>
            </a:r>
          </a:p>
          <a:p>
            <a:endParaRPr lang="ru-RU" dirty="0"/>
          </a:p>
        </p:txBody>
      </p:sp>
      <p:pic>
        <p:nvPicPr>
          <p:cNvPr id="1026" name="Picture 2" descr="C:\Users\Анна\Downloads\filterimage (1)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575" y="-13820775"/>
            <a:ext cx="25203150" cy="3449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230166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549" cy="6858000"/>
          </a:xfrm>
          <a:prstGeom prst="rect">
            <a:avLst/>
          </a:prstGeom>
          <a:noFill/>
        </p:spPr>
      </p:pic>
      <p:sp>
        <p:nvSpPr>
          <p:cNvPr id="4098" name="AutoShape 2" descr="data:image/jpeg;base64,/9j/4AAQSkZJRgABAQAAAQABAAD/2wCEAAkGBxQSEhQUEhQUFBQUFBQXFBQUFBQUFBcXFBQXFxcUFBQYHCggGBwlHBQXITEhJSkrLi4uFx8zODMsNygtLiwBCgoKDg0OGhAQGiwkHyQsLCwsLCwsLCwsLCwsLCwsLCwsLCwsLCwsLCwsLCwsLCwsLCwsLCwsLCwsLCwsLCwsLP/AABEIALEBHAMBIgACEQEDEQH/xAAZAAEBAQEBAQAAAAAAAAAAAAABAgADBQb/xAAkEAEBAQEBAAAFBAMAAAAAAAAAARECEgMhMeHwQaHB0VGBkf/EABsBAAMBAQEBAQAAAAAAAAAAAAABAgMEBgcF/8QAHREBAQEBAQEBAQEBAAAAAAAAAAECESExQRIDUf/aAAwDAQACEQMRAD8A+E+qOuXXP+J6j8aV9N1nxzvCLy64jqKlY6yjBiibLiGtPSTK+J6ZrU1TG1cq4j4fzdMTWuPZ0WtGxrSUoUyjCVU9iKqVM79VA1AHSMaiBNaxK2MrOpjKwWAcGCxTAuJsEVQabEUVViabKxz6QuxNXHPqIsaQsplx7aarR183E9PfiR01gps6nAqROKY0dOfTpibDjPU6504qw8xXUTPvG5i04pNa5nBoboSgrfVRmhChRaajBE6J6jQ6BOcQ0VRhp41ZmAYVqIE9/GjFqY4kVWAJ4mo6dKjpUZ6jnYjHXqJsVK5tZQl0sT5VKi5e5ibF9Jrhj1OpHO1CrGW5r7fUpq8RTiNDBVyDyfWf8osJFMucaESEhEUeVWNIrqLO1XMYtYlrzxNENY0WCRvJtEBWRhawNNrNpxgXAZA0oBFI0A3lOEaZXjVz7i6KcRr1zFXYnFMbE1FVU2HGOnuWIptHdccel1Y5dMeomxbmvW1PSqmw4jRjM1ASzMaGZmoAwxpWAihWaBQsY1rAXE2DFpoTYKLGrSqZ1sbDI1B8SyqkJsGtrA00imNYBfibRKamQ2dvptSU9Q4nXU1HVV5Hlcc+u17eJsVrVwvT2SuXlNi6nVsNSJsCtSplWB0aCSY1Jo42JpR1RC1eNSCaTrVtTpHaopOg5TqbWoMtVqnFY2BFjCw6m0xeN6S1oNlaqNrAHWgtYGi1tQqjTiNDRrVqbPqehKamxTOvdqbVdVy9OKPT7vB1U6rpC45tX0dUHGNmnDWwWhPwN1QFItb01bDKEz36mw4pqOn/ACLEV0sQIWox5aHAJG1hDgMVqpsB8Qix0FhxnYgnEmj4OhFNDTz1kqoBVNFNBs6KmqqbTiNJqdVUWKjHT3O0Y6dI9OOPSb51NgxVTTZ6g0NRFM+itVdJhoqLDILPmYbOfVRsaHSaJsY2jAVajG1pTK8oLNgDNGMpBsNErUK/AOmtamzqU1eo6VGehjSFQTImhSaZVNrNoNlQjtdqKqM9/EpsXgNlx7XaOo62o6ccel3P1EGtandUwuuAVpVapn9SzaQSaD1Qab9VzTRyaS58T0FaKE2BtZjSxwNQZHTaICtOtKMSC7R6bWsPlTP0BVTQmsdGkCVtTVWJELTnY1KVsKyeoR1TiNXxKbTU1UY6r3Oqnqt3fuNccj0etfiOk6rqoxcc+r61o1qnTZ2q1vSaLT4X9KrJ0wF1Ua1jYS2lFrWADpGtooK061S2nxP9KqW1gXSwkUFQNG0BKalVRVRlo8qHMIEYUyt1SO/HOxNV3ULjDX0aKe0VUZavB0GtGqY2ve6jjXXuuNceXpP9b/xHTN0KtzVPVbVWJNFCarUabK1UpiYsVWTFJlVzU1rlrEm1gKwZgnqbBh1pVI8pkbTBSVYwMrAMOjR1RBU0YcaQ2XE61hqejTaYU8imX9eNUU61NlfXOpq6mrYaiamUdBTC317t6c+uzUdRxyPRb1R6FqYYth20yis1gFvU9UQUKY2+qhlaHCXIKqVOEHCYm1oSpfVaALQVraYik0SrDaCXaqUTpLYfE/1V6m1MrdUcF14RRKKaLprQLRVcZXR1PXTWppyM9aOj0KmnxndKqOqNZXGetdHXIw1Nhsq9u/q5/E+lZnJHo/8AT45cK4/P2Zl1zYCqzEqONaMynP8AqouMxVtgVLMCv1U/tMLAGp6+pYQa+J/P2LMaDGZiWk/5/wBsxpTG+J+jMP1F+Oa+WZVTn6i/wYzBE+o7a/wzKZ37UOfRZUY6+NU/ZmNGjR0zA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5786" y="2071678"/>
            <a:ext cx="1112214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Берегите воспоминания </a:t>
            </a:r>
            <a:endParaRPr lang="en-US" sz="5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о ратных подвигах дедов и </a:t>
            </a:r>
            <a:r>
              <a:rPr lang="ru-RU" sz="5400" i="1" dirty="0" err="1" smtClean="0">
                <a:latin typeface="Times New Roman" pitchFamily="18" charset="0"/>
                <a:cs typeface="Times New Roman" pitchFamily="18" charset="0"/>
              </a:rPr>
              <a:t>отцоов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5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Они слишком  важны…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/>
              <a:t>Цель </a:t>
            </a:r>
            <a:r>
              <a:rPr lang="ru-RU" sz="5400" dirty="0" smtClean="0"/>
              <a:t>:</a:t>
            </a:r>
            <a:endParaRPr lang="ru-RU" sz="5400" b="1" dirty="0"/>
          </a:p>
          <a:p>
            <a:r>
              <a:rPr lang="en-US" sz="5400" dirty="0"/>
              <a:t>        </a:t>
            </a:r>
            <a:r>
              <a:rPr lang="ru-RU" sz="5400" dirty="0" smtClean="0"/>
              <a:t>« </a:t>
            </a:r>
            <a:r>
              <a:rPr lang="ru-RU" sz="5400" dirty="0"/>
              <a:t>П</a:t>
            </a:r>
            <a:r>
              <a:rPr lang="ru-RU" sz="5400" dirty="0" smtClean="0"/>
              <a:t>роследить </a:t>
            </a:r>
            <a:r>
              <a:rPr lang="ru-RU" sz="5400" dirty="0"/>
              <a:t>ратный подвиг моего </a:t>
            </a:r>
            <a:r>
              <a:rPr lang="ru-RU" sz="5400" dirty="0" smtClean="0"/>
              <a:t>деда,</a:t>
            </a:r>
            <a:r>
              <a:rPr lang="ru-RU" sz="5400" dirty="0"/>
              <a:t> </a:t>
            </a:r>
            <a:r>
              <a:rPr lang="ru-RU" sz="5400" dirty="0" smtClean="0"/>
              <a:t>лейтенанта </a:t>
            </a:r>
            <a:r>
              <a:rPr lang="ru-RU" sz="5400" dirty="0" err="1"/>
              <a:t>Фоменцева</a:t>
            </a:r>
            <a:r>
              <a:rPr lang="ru-RU" sz="5400" dirty="0"/>
              <a:t> Ивана Григорьевича, 1</a:t>
            </a:r>
            <a:r>
              <a:rPr lang="ru-RU" sz="5400" dirty="0" smtClean="0"/>
              <a:t>.05.1904 ,его ,</a:t>
            </a:r>
            <a:r>
              <a:rPr lang="ru-RU" sz="5400" dirty="0" err="1" smtClean="0"/>
              <a:t>сына,Фоменцева</a:t>
            </a:r>
            <a:r>
              <a:rPr lang="ru-RU" sz="5400" dirty="0" smtClean="0"/>
              <a:t> Александра Ивановича.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551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</a:t>
            </a:r>
            <a:r>
              <a:rPr lang="ru-RU" sz="5400" dirty="0" smtClean="0"/>
              <a:t>Задачи:</a:t>
            </a:r>
            <a:endParaRPr lang="ru-RU" sz="5400" b="1" dirty="0"/>
          </a:p>
          <a:p>
            <a:r>
              <a:rPr lang="en-US" sz="5400" dirty="0"/>
              <a:t> 1.</a:t>
            </a:r>
            <a:r>
              <a:rPr lang="ru-RU" sz="5400" dirty="0"/>
              <a:t>дать правдивую информацию о ратном подвиге моего </a:t>
            </a:r>
            <a:r>
              <a:rPr lang="ru-RU" sz="5400" dirty="0" smtClean="0"/>
              <a:t>дедушки</a:t>
            </a:r>
            <a:r>
              <a:rPr lang="ru-RU" sz="5400" dirty="0"/>
              <a:t>, </a:t>
            </a:r>
            <a:r>
              <a:rPr lang="ru-RU" sz="5400" dirty="0" err="1"/>
              <a:t>Фоменцеве</a:t>
            </a:r>
            <a:r>
              <a:rPr lang="ru-RU" sz="5400" dirty="0"/>
              <a:t> Иване Григорьевиче и его </a:t>
            </a:r>
            <a:r>
              <a:rPr lang="ru-RU" sz="5400" dirty="0" err="1"/>
              <a:t>сыне,Фоменцеве</a:t>
            </a:r>
            <a:r>
              <a:rPr lang="ru-RU" sz="5400" dirty="0"/>
              <a:t> Александре Ивановиче ;  </a:t>
            </a:r>
          </a:p>
          <a:p>
            <a:r>
              <a:rPr lang="ru-RU" sz="5400" dirty="0" smtClean="0"/>
              <a:t> 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58016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</a:t>
            </a:r>
            <a:r>
              <a:rPr lang="ru-RU" sz="5400" dirty="0" smtClean="0"/>
              <a:t>Задачи: </a:t>
            </a:r>
            <a:r>
              <a:rPr lang="en-US" sz="5400" dirty="0"/>
              <a:t>2</a:t>
            </a:r>
            <a:r>
              <a:rPr lang="ru-RU" sz="5400" dirty="0"/>
              <a:t>.</a:t>
            </a:r>
            <a:r>
              <a:rPr lang="en-US" sz="5400" dirty="0"/>
              <a:t> </a:t>
            </a:r>
            <a:r>
              <a:rPr lang="ru-RU" sz="5400" dirty="0"/>
              <a:t>В преддверии 75годовщины Победы в Великой Отечественной войне привлечь </a:t>
            </a:r>
            <a:r>
              <a:rPr lang="ru-RU" sz="5400" dirty="0" smtClean="0"/>
              <a:t>внимание вас, дорогие ребята, ваших </a:t>
            </a:r>
            <a:r>
              <a:rPr lang="ru-RU" sz="5400" dirty="0"/>
              <a:t>сверстников к  ратным подвигам дедов и отцов, в данной работе моих близких родственников ;</a:t>
            </a:r>
          </a:p>
          <a:p>
            <a:r>
              <a:rPr lang="ru-RU" sz="5400" dirty="0" smtClean="0"/>
              <a:t> 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661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</a:t>
            </a:r>
            <a:r>
              <a:rPr lang="ru-RU" sz="5400" dirty="0" smtClean="0"/>
              <a:t>Задачи: </a:t>
            </a:r>
            <a:endParaRPr lang="ru-RU" sz="5400" dirty="0"/>
          </a:p>
          <a:p>
            <a:r>
              <a:rPr lang="ru-RU" sz="5400" dirty="0" smtClean="0"/>
              <a:t> </a:t>
            </a:r>
            <a:r>
              <a:rPr lang="en-US" sz="5400" dirty="0"/>
              <a:t>3.</a:t>
            </a:r>
            <a:r>
              <a:rPr lang="ru-RU" sz="5400" dirty="0"/>
              <a:t>вызвать интерес к дальнейшему изучению этого материала.</a:t>
            </a:r>
          </a:p>
          <a:p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555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Методы</a:t>
            </a:r>
            <a:r>
              <a:rPr lang="ru-RU" sz="5400" dirty="0" smtClean="0"/>
              <a:t> </a:t>
            </a:r>
            <a:r>
              <a:rPr lang="ru-RU" sz="5400" dirty="0"/>
              <a:t>частично- </a:t>
            </a:r>
            <a:r>
              <a:rPr lang="ru-RU" sz="5400" dirty="0" smtClean="0"/>
              <a:t>поисковые: изучение  подлинных </a:t>
            </a:r>
            <a:r>
              <a:rPr lang="ru-RU" sz="5400" dirty="0"/>
              <a:t>фронтовых </a:t>
            </a:r>
            <a:r>
              <a:rPr lang="ru-RU" sz="5400" dirty="0" smtClean="0"/>
              <a:t>документов,</a:t>
            </a:r>
            <a:r>
              <a:rPr lang="ru-RU" sz="5400" dirty="0"/>
              <a:t> </a:t>
            </a:r>
            <a:r>
              <a:rPr lang="ru-RU" sz="5400" dirty="0" smtClean="0"/>
              <a:t>автобиографии,</a:t>
            </a:r>
            <a:r>
              <a:rPr lang="ru-RU" sz="5400" dirty="0"/>
              <a:t> </a:t>
            </a:r>
            <a:r>
              <a:rPr lang="ru-RU" sz="5400" dirty="0" smtClean="0"/>
              <a:t>документов </a:t>
            </a:r>
            <a:r>
              <a:rPr lang="ru-RU" sz="5400" dirty="0"/>
              <a:t>на медали и </a:t>
            </a:r>
            <a:r>
              <a:rPr lang="ru-RU" sz="5400" dirty="0" smtClean="0"/>
              <a:t>справок </a:t>
            </a:r>
            <a:r>
              <a:rPr lang="ru-RU" sz="5400" dirty="0"/>
              <a:t>из полевых </a:t>
            </a:r>
            <a:r>
              <a:rPr lang="ru-RU" sz="5400" dirty="0" smtClean="0"/>
              <a:t>госпиталей. </a:t>
            </a:r>
            <a:endParaRPr lang="ru-RU" sz="5400" dirty="0"/>
          </a:p>
          <a:p>
            <a:r>
              <a:rPr lang="ru-RU" sz="5400" dirty="0" smtClean="0"/>
              <a:t> </a:t>
            </a:r>
            <a:endParaRPr lang="ru-RU" sz="5400" dirty="0"/>
          </a:p>
          <a:p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9992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</a:t>
            </a:r>
            <a:r>
              <a:rPr lang="ru-RU" sz="5400" dirty="0" smtClean="0"/>
              <a:t>Гипотеза:</a:t>
            </a:r>
            <a:r>
              <a:rPr lang="ru-RU" sz="5400" dirty="0"/>
              <a:t> общее знакомство с судьбой двух гениальных сыновей Российского </a:t>
            </a:r>
            <a:r>
              <a:rPr lang="ru-RU" sz="5400" dirty="0" smtClean="0"/>
              <a:t>государства,</a:t>
            </a:r>
            <a:r>
              <a:rPr lang="ru-RU" sz="5400" dirty="0"/>
              <a:t> </a:t>
            </a:r>
            <a:r>
              <a:rPr lang="ru-RU" sz="5400" dirty="0" smtClean="0"/>
              <a:t>отмеченных </a:t>
            </a:r>
            <a:r>
              <a:rPr lang="ru-RU" sz="5400" dirty="0"/>
              <a:t>неустранимой нравственной высотой гражданского подвига в Великой Отечественной войне</a:t>
            </a:r>
            <a:r>
              <a:rPr lang="ru-RU" sz="5400" dirty="0" smtClean="0"/>
              <a:t> .</a:t>
            </a:r>
            <a:endParaRPr lang="ru-RU" sz="5400" dirty="0"/>
          </a:p>
          <a:p>
            <a:r>
              <a:rPr lang="ru-RU" sz="5400" dirty="0" smtClean="0"/>
              <a:t> </a:t>
            </a:r>
            <a:endParaRPr lang="ru-RU" sz="5400" dirty="0"/>
          </a:p>
          <a:p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590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7818" y="476672"/>
            <a:ext cx="9144000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/>
              <a:t>:</a:t>
            </a:r>
            <a:r>
              <a:rPr lang="ru-RU" sz="5400" dirty="0"/>
              <a:t> </a:t>
            </a:r>
            <a:r>
              <a:rPr lang="ru-RU" sz="5400" dirty="0" smtClean="0"/>
              <a:t>актуальность </a:t>
            </a:r>
            <a:r>
              <a:rPr lang="ru-RU" sz="5400" dirty="0"/>
              <a:t>темы и  </a:t>
            </a:r>
            <a:r>
              <a:rPr lang="ru-RU" sz="5400" dirty="0" smtClean="0"/>
              <a:t>практическая направленность </a:t>
            </a:r>
          </a:p>
          <a:p>
            <a:r>
              <a:rPr lang="ru-RU" sz="5400" dirty="0" smtClean="0"/>
              <a:t>работы:</a:t>
            </a:r>
            <a:r>
              <a:rPr lang="ru-RU" sz="5400" dirty="0"/>
              <a:t> </a:t>
            </a:r>
            <a:r>
              <a:rPr lang="ru-RU" sz="5400" dirty="0" smtClean="0"/>
              <a:t>ознакомить </a:t>
            </a:r>
            <a:r>
              <a:rPr lang="ru-RU" sz="5400" dirty="0"/>
              <a:t>с этим </a:t>
            </a:r>
            <a:r>
              <a:rPr lang="ru-RU" sz="5400" dirty="0" smtClean="0"/>
              <a:t>материалом,</a:t>
            </a:r>
            <a:r>
              <a:rPr lang="ru-RU" sz="5400" dirty="0"/>
              <a:t> чтобы как можно больше </a:t>
            </a:r>
            <a:r>
              <a:rPr lang="ru-RU" sz="5400" dirty="0" smtClean="0"/>
              <a:t>людей  ощутили </a:t>
            </a:r>
            <a:r>
              <a:rPr lang="ru-RU" sz="5400" dirty="0"/>
              <a:t>гордость за ратные подвиги в Великой Отечественной войне  .</a:t>
            </a:r>
            <a:endParaRPr lang="en-US" sz="5400" dirty="0"/>
          </a:p>
          <a:p>
            <a:r>
              <a:rPr lang="ru-RU" sz="5400" dirty="0" smtClean="0"/>
              <a:t> 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398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Swq</a:t>
            </a:r>
            <a:r>
              <a:rPr lang="en-US" dirty="0" smtClean="0"/>
              <a:t>	s	</a:t>
            </a:r>
            <a:r>
              <a:rPr lang="en-US" dirty="0" err="1" smtClean="0"/>
              <a:t>qs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MSEhUUExMWFhUXGBoYFxgYGBgdFxoYGhoYGxgaGBcaHCggHRolHBoaITEiJSkrLi4uGB8zODMsNygtLisBCgoKDg0OGxAQGzQkHyQvOCwsLC80LCwsLDQsNDQsLDQsLCw0LCwsLCwsLCwsLCwsLCwsLCwsLCwsNCwsLCwsLP/AABEIALEBHAMBIgACEQEDEQH/xAAaAAADAQEBAQAAAAAAAAAAAAACAwQBAAUH/8QAOxAAAQIEAwYFAwMDBAEFAAAAAQIRAAMhMUFRYQQScYGR8CKhscHREzLhBULxI3KCFDNiwlJTkqLi8v/EABsBAAMBAQEBAQAAAAAAAAAAAAECAwQABQYH/8QALREAAgICAQMBBwUBAQEAAAAAAAECEQMhMRJBUfAEMmGBkaGxEyJxwdEz4UL/2gAMAwEAAhEDEQA/APjQ84P6f5hZNfjGKUI0+LQjNEVYpEosfKASplV6w0hi+GfxBTGa2nfKBY/SMnJbd1e/ecUyE2pgQT3hCpc10g2IONePtBbJtIJArUEP0wziTujZj6VJb5BWm5yWnziva0+JGJKjlXARu1TBukhi7KI6GukUzkiiyxCS9u84k5cG2GJbSfj8/wCGGW2rerMaPnE+zFrPcDhWLNrnJZ6OQMeOOcTSZQC3oLG9aVwhIvWzTkilNKPqzJ8wFLkO5PDHCKpsppRUP3AGlrU5WjESxMkAE1r1c1842fMH0WGDBtDhCN9l5LRhpylw42vJLswO6kPTeqaABiPKsTTJB3jUA3DksztSrPFcohMhO8o1Jo+X8Qj9QnBS3SGG6em8S8VjfUzJkjH9NXzS1/KAVsszBd8DvF/LjGGQamnz5REgBuB0isO4OOEUaaM0HGXb7gmXezh9faF7pbDsRqXYlzXJ40lTEEkOcf47aCK0mW7CrwkZgtW9qXvBSULqWLNnqNYXs5IF6Xhv1CMWBwpEZcs9LDXSrHiUp3ZqecKlJVvWNL4e0N+uqniFtMhA/Woxr5nWJ7NTS7MIyjVywfE18olWhlfceXrWK0TK1Hd4Sp3/AJgpizxJpGpoH6ed68Y5KjfQ+8FMOndYNQBS7Cz2/u/MdZ36YJmkgAuzA+Q0hSrs14uKRuj+0XESpZ/xHJnTjoo2VGHrZ4aFDMPSr6l6Q2UgMGYZu9+vbxygAS7BzE2y8YUghK/p3dzbhnCfqMQDvAuMDZ7xQQG0DHkaQlEpO8B6/wAZQEPJeChJYuXBoOnflBy54UL54fJgJUli5tZieZIhsiVuJJBdwHdjV+MDQ6sq2ND8sOrPF26+fL+ITsEilS7ipD4RbPkVuOQf3hasonWj4+VNDXtWJzDZYro0ewz8+ixuEGPttfTKkYhLv33SOnOA44sMqQjNC4sp2ZAbmKeULSndIYWVcZG8LQrwLzDV5wzalf00LAZiAecLWy9rptdlf3HT71ZmHmfxBzVsku5p6QnaVBVcGI8/mEqn0ueHMfiFUbKvIotlsxVKB6+1OfxDtmAKVKdnCnHJi/WJJkxkK0HG9feHfp/+ys6KNRwicl+00Y53kr4WNKSJLAiis87+sCqeTK3cHDnGhpzwiaZPBl+GjYa0zjZM1O69ftc1GDUGt47p7/Eb9ZX0p/8AyO2oOmULMD0OMatDpZx0ifal/ZdikM16ivrALnUDg1HpBUXSBLLFSd/D8DES0g3hxWmgL42FbecR/VDXrw1gyolsmfSC4+RI5ElUR85SMOdsIJKxYs+FB7xGoVLH4igJLX8tI5rQ8Jtt6KUIDOBbT89vBhANsPSF7Is5620g5Z8V7+cRZ6GOmkNXLAtlC5SU8qw4uFJphWkK305d60hSzSux4Z6x24hzfT2ha1AqJ7rBLIo5y9IUsnaCmymDV7eMlyqGuHy/ekWK2dIQ6ixOY1LU4xLLFM6GnJQjkxZR3somy2S+DJD0y7rEcktVxQ+kNmTiQQAKhOPGgLwgSsKGpdifmGROXOi/YyEhyCbl3oNG5xq1pO6AHck8RUQuVVJBq3tTGCmSbG3HifOEKrgrlzUb1QwNFB7UMcooKhR2eoxBZjEgHjamnIGMlL8TmtP4plAoewtpnVscwLU3fmHht0OGS6Sc3DQNA5Y3LcAB5YQ+4AAfxmwoN0dY4MU+T0diXui1HPoI9BSnZiRTBviPO2Xe3gCkMyvUNF5mNQB9YUZnx4Q6XXlE6odJVnHsM+AjyXSWavsYfLKf/EVoz1qLciIkk08/KAmzLkXBrrwiTVm2GTpVjpQDG1iD5Q6QxTuZjVq9+sTypr+Jqmp0OPvB7FtCtylSAFdCaQkk6LYpxtfwxn03ubOICRLBSzYnu0VzBQEC/qRrE0qYwq7ucMq3hU20WlFKSsVtaX3qZ1fzj0P0qQPpLL/tzpc4xMCTLBqXHk1/SPQ/Q1D6arnxAVGjvSFyN9Bb2SCedN90zzpSXlKU1gGrQ0Zz0EYE/wBMAjAm+ph2yTwoLB3iGADsDj3yEL2ebvTGwCQBrSG3v6iJRqNPlV9wNoUxFLN5ACggZx+2vJ82gJi/Eqpv20EuoTly7aGqqJOXV1eu4Ce63ioyhujhSuoiVgRR6e94tkp/pgYmxpqekCbKYI22q7C0SwTh1EPVLwGmMCkMb2d/xDQkvfDLPpE2zZjxqgdnTX8jKCQC2EMkIY6Z6NAJXUsBWEbs0QiorZXM3t9PC+FL3iXccGlaQ4TXJHHLMwIJbp7wvBalI4IrbL2hikWeloYkB9PD6h4auSHONmwekK2WjjE7UXAd8K6Vhuzy72oGd9F9Lxu0vTJgHfVXfKNJUN4h6pD0/wCJNjy6QOxzjuwZ8scLdawuSpn4UpSHqRQ8uV29PKFywBXRuo9Y6x1jvYUlNMan0rHoKkggvZr5c4RJlOkM7+XnF0zZyWDhyR/DtpAsPTRAuWh1MSaEtg4u0ZIlvxIF3ro/xpFM2UE75pWgratacoIJrSzN0YO/GOs6hc6VuguL87qAvFO4p0YJUpSqY+Iv6xIVKAYlw45MdYZKLql1LBJa2bwAoulg7yaHdYPzKq54eYhpSlzvE9TblG7LRRZNGSK6B+H8xXJSVBwM3rjHAbo+OJgpZAMalNH76xied49c+ARUk+GwtzhaW3iBgRc0jEilyIa7JBIHzb5hDQtgbMvdURhccI3ZZZ8YOXox+IQF3GvvUCLtkDhT1IBAPEUhZaHw/uaRbs0w+EF6DEWyJ6ZwhAd9X8zWmV4FP2ihdh1GcMNxWin8ojVHoXaV+rN2aqMHBIIauUP2OawIDUX/APEJAPmYxCHST+7eoaYH4pGSEn6oAFN1R5lTewhW07NEE4uNEaXcs2Xhs9YXsyvGzF3F2AHb+cehJJCtwF8S/wDdhwHrEmxD+qq+Prwh1LTMzx1KG+4ubNJP2jPpGTFEcHqOsOCCXrbh6RkxNad14Q1oDhLbsBKyWoGOY/EXoV4Q+DhmGunbxPs7Y50c+8Wqmskak2wrwic2a/Z41tsCYfEQwroMhi0aEkYvR6VarfEAuaSTl+IYgsHBq3PDCJmlU2O3ClTYhsqXhO7UamGGa7u+GWuUAg1HEQpZJFKlJCuvqTaB+vRzybr6RqlOx1LwBcj8iFLW1wO+rWjNryrxh+8kit90NfAAxPWHyvuG9oDzhWaYgbYQGA0wyK9YasOSFEsE4h67uLd0gNoVbO3mqnnC1JrkWx4Wjhapj0m+frfvnAyw7vlTjhGpvQ4ZXoYF3LcTphAKrgv2WYGO9/i2dPzDFzSogPRxRwKxLIQS5qKn07xjhc0pcHlHArZi5id1QIq+Zs50hku+VcmpSJNoNg9HB6gPHo7FOtXA3x+3lnHHBLDn7WoDR6hsaXbzjTJBU9vAABe5NunnBpPiAr4lKe1PtA9YXNkH6ikhrgEg8Me7xwh6YKd5RcPvEV0YFumMFJlUoWHMdKxJs4JbEOdSXPfQRVs7MxSVNi+gMERnyPeLfzGiscpD5R0nKkesfArkoSQR3gYBaiw4X6d84YBCpqACzuKthWELu6Jos2VbGl/UtjEqyHYCKdmcrwqA9YMuBcOpfMvWAECjE30IwfGHSpiTuhgKXGsTz1UtxEalA+oRQUAvxo0Z2tHqxm1LXwRUSzsXF34tC6pmIyCGObEqIfrDUI3gAwyvbW0I2mXuzWb7UpBbQB60hF4NE7SUviv9/o2Qppq1GpPo6fiF7OfGs4+LHN/mMQE/UxsTXg8UbLNG8oNW1hifxDPX0Jw/c1b7sQiScT3WOKO++6w5QSFEa4iF7SlgOo58RAu2UcFGICk9NYs2uWd1AGCa1vESV6DoD5NFk6cQQCkGgyyTHSu0NjcaZwkl9S1IahBawDj3MAZwYeHIAsPiNlzaM2frwibs1Q6U9DpaBW1a1btqwQlEKBDYeQwiZM1nDCl7Z8IOXNONenxCtMtCUXocZfiFbQaEcPxCjNDjm1suEGZjk0xOXxCsvGrGKRrljwvHLJfVoAr0rjTneNCuVIWi6kh21gkiwevr5B4xco0LYNfIZ9IEz8wNPNoFa7AAM0cB0UbPLd6eefYhf0yDbDvyjJIrwLwyWmppg0BlYrRTsijunKtDmwq0JnTKkgM75wUpPhaMmU5t7wA1YEwVZ8cuHs8NAJbID1MDOdh8xTOk/TCMXIB5BJ9DHHNUXbGlK0gqNcCzfue/KF7PtIClPZ6lrgPfHCJ/00VqQPCGc4l2gpjpU5NKkg+nD4gkvJ6P6cU7qRvFLjyUSBAnec7pLObEJ8iDAyyd3davhbi+GsWSNjO6CTU1qTBEtLbPkCT6RkoVy940D1jkJrxvHrHwCKnpXDDo0Yr7hz9BHIsARGpQfDpwPWJmlWyNSmp4vzFklQ8Jc2dnoakOfKJSA6sTx1hqD4EkYPjg5MNLYmN0y4qFtX4NXnjCtlUQXzAqeOEbLSagv+7zLQpKSCkO18dTEqXBt6nafrweh9UAuQLOXZy+kBtE/wDqlhcnPgxaKJK0qURuhW9uhndnxBjz1SFb6VlqqADvhfBnHtE4pXs1ZZSUV072VS1O5ALBIGLcAesCiWSoYFTXyZ8YNRIUWNxhb9xtbARyQ5CSb4+kAdK+fJ06WpIU90ljZ3zphArVvXv+BCp6GUQb8+OcOMoBKcwzMDlx0g9jk25Ndv5EBrY40/MUzFJJNMfjWMSkGoHl58IIpDHEuXp3jAbKQiwUzWYN5ekOBBA54fmFzFWLC2Q+Y2WAMHBBuOnesKyyfS6Nl3viI3euHPTvhCpKq+/OkOo9jhhoDAY+N3wUtRPH2EEmpOAcmBEwDdIs/sIypLAcm1idGxTSKkEHpXjSsL2tAB5C0aUBvEps6eLpAzF1dNeOUKUu9HMVCgrwvUwcuWQzkZNR+ekFdgdernWNkilEi2WmXdoDZSEWNNCafzAA34Ug56QkqBGvlx1jJKw1hTN39YRmiFDJKma2Ps7wU1L3bCh42gdlmJCgW10u0P2xSCSRQEuXOP8AMcBPZDMWoMed4r/UJymqGqVc2D+0TIDkBwxI5Q+elLBy5rY6pHZggkrdm7JNr4g7ClHYBIApzj0gN9DsyhTiD20QSZf3f5B+YH/WLdkQAplE4cBVr4fzBEaKlybvvO4GDOQxrf8AiPRkFKUjedzWg6YR5s6gBSqt2NbHOPTlJ3g7kaMYKIT42fFgzRiB4hx9o1KTWOQpmpj52j1j4JFaU0x77MJCjSpcF651DxQgPa1u+sImIYFmplhU4xM0tatCigO4sfI4w5MpkXxNcLge0DKXVSSLnpdqw/bfAkJNX8rfnzjm3dBhGPS5Ho7OgVeooMr+VzHnqlDeAY/uHRwI9OUnwDgDe9vTvSXaFhSksP3LByYO3P8AMQi9np5YLoV+rYzYkEOf+JIFqgU8/SEpXvBKFXBDK3a3FOJOsVoDhTFiEE0OJYR5m0TVIUndLgsoWNyaHWkdFdTBlaxxXg9WdLdnGFH0c35xLtNVJDH1FzAzJyiUC1C+FzBGeUndqxauMBRaKzyQlfgFS/E5qaDB3pDFDw8gON/O0AnbFA1YCmAxbTzhn+qJFWIuzZv+Okc0zoSg72I2c+MDPKGplk9e/mH7KylCgoCQQ9+sU/6clKi1RrcYavCylstiwtryQfTtdqw1KXpQfLQyQbu/Us0ciYNS78m0hWy8YJb8mCSSTQYWxqMIqT+nKuQwLCrvAbKoP+4DOjvmw+cYsVMQw8RAowapzN4STZox41ywDsrUIr5WrSNCVv4QKi7/ABhGTFjeHjcEj9pewidbYLHnStMIBRtIbM2VVLcjXCsauQoOMbkm9BjClppRSbC1MhaDSopycaiAxoJWNSKa/wD6hpAG9XhkQxiUEl+61hyUqaz8xr+IQ1J6H7SlrYgE+V/SFSxf2jZwVYgiMS7UqfW0AeL0P3KjEW847a2sBRz7xm99p0FecL2ldaa9+ccdwwxKG8H8rlo5Yth63wgEL8b8e/SDWpljed72bHKOoF7KNkWwUHcH3KjSH7GolQGag+sRo2hgSNL68Is2TawkJox3i2eLQRJauin9TO8zOwFSDmWN+nOLJeyqWArS28acdYg2ZJX+01YPaoxitjgAc3UHfpDEZcUj5Ikxqqxyb2jQdLR6p8CimUzY+ekMWktQAg3vUUhezC7ju0OYcb6ZRN8muG0TonHfoyamw9c6Qzaw+FQRlat4JO4FUTq+GFO84FKkk4u44Y3p6QO9jpa6W+WUS5ruCT9tqYVJh0tbqo9yBTt4jJq9avgNdYNKywIJ4toKcYRxNMMjXJ6UhdFYOwtga+wjzdo3aMKpwNRd+2ipKLNWty7lhEe1ynUXIDjnnbhCQWy2eTcFr1yW7XVYLZNxdz6xHOHjHLDn7x01yQcQcxgQBjDFS1FjTrU9+0MlQs5fqN672TKFeDO2AbPhDEIBSK8+au+sbNkKcsBbCuGUOlbGopYDjrU6awXJVyThjl1PQ7Ykbm8rRr4kpweLpKgQ4yrWmNxwjz5SFJSt2wDPrnxEW7Ch0EuPfkBEJ+T1MD4il2AVLD/cM+6xyEB2cad84OXs4UGcA92gQwoFUrl7wCy1tjZYAer0yyhAUHcmvt07aDJBoCKd1gfpggV1w+eMAfqb4HTEgs54dPxHfSS9SeXHhGhApx9uMctibnswpWvIAlirEjiDGy2diTg/bQ6Vs4/cSA1wm/EvGGWl2eltfXhHWNGNAqQQYMTCxbBvOlIOaAwtbvGApVj/AD1hS10ZNNcecGnnl5wp3ufP5MUSZQ3qEF2pcevGA0GMt2McccXxAfTD5hSrhnrSHfTY37vClUIeAM+Q9jDrDu1ePIYxu0rG/csB7ZQzZZYHiJbEdRCdokMssRUaYi1Ty6wUCXJy1eClK3fIRZsrqUkJIS4L07rEM+QQ1mcmkejso3VAgWSL9Y4S7Kdw7+6XO6wqaWu8WfTBwPlE+yzhWgY158MYpWvdOWN44VnyIKhiXrjAbx4xsuYRjHrs+Bi/JdIJS4OHsfW0ORLU9E6PYERNJmV10/mKfq8xztlm706ZRGRvxU1yBMKwCz16PaA2WSo1INBbgMsoZtC0k3PClul6QtH00vurVUAEvbhS5gdhnXVbel8QUpVZsOeOcUy0qYEbtCKHzjVLlljvKpw10rDpKpRqSXfS/ZHWElJ+DRjxq66vuGqV9rsLtq726RHtSBvpU+Iet49Fc2UDcuLZCnHjCJ0qRvAmqqmu/fgInGTXk05cSapNc92Z/pUqUku2PJwavDJikDwktQVbWkATLDPV2Zt8ZaRTNUAoAIdLXcDyJfGA2ykYxptV8eX9keftOzSgXSs4DQWgQtIDb5a+OtooWHNJaC//ACQfJ4xMpf8A6NtB7d1h+rW3+CDx/ubiq+Ujd5JT9xY4l8BwvFOyLCQfFoL9tGSkqSP9tQc4hgxrYCEFSxXcJOD8MsYTnRpi+hqT/DKEVyo/550ihKEkAsNREmy7UskuEpxq4HV6RTMnKDOtBJukO7/3Pl6wjTsvjlFqxK0hLllf+0wUtINk9PesKmbUtVAkvhf0esOlTJiTgHzIfEDF7xzToMJK9cfwGSkM46YcYVL2irhLMaFs4ZNmrBuK4JAhMtMy+6SXrb0GEcloeWR9VI9GXtG8n7TxD+0ds4SLoB18VusL2VU1vtDdOOMHMK3sDhT04xNmmLtWHtq5YYJQRS+ET0oyWwbXmYOZLXRnbl6QwkkUy/lo4KeztmkAliHyDXixcoJDhDWs/wAwjZfuBOfKGmaVubCr371gMZMYJ0um8hT2BLt60iSauWFKBBOVbc3tDp6sXeopg0SklSjuh30McdYxCga1Pf4hm1bikvXeoBWw7eJ5C1B2vwMYZxIYmtqN51jhpM2akEChMOSq56NCpc1WDUGL88Yq2dTvxq1DhY9Y4C2O2RBFrG72b2qD1ixe0pRTeGdmvlpC5Kd7EviTTygpiwGG6DTKAFnyzKNl9vAvGpH8R7B+doplKc1I6cu+MVBqOwfLy96xHLKX+2xy1ikKAwfgBiLPE5I14mBNKRTe4sbjBhHSdy7Poz6x0+ZYbuGY01gkqGAPl5wOxRe9/wCDSpBpQDj8YwQlVzq9GajPVtIRvPTu8W7OpVPtYEPricNIm9GnHU3szaPuPhBYm3G7xilpoWNdLVhqpSsGyscfwY4bMcGfh+e6Qlo09ErdI7fLMxFnLgNFCJgP7VWuVj1fUwqbJOhGQd/OjRxls4Iqah2z0MI6Zoj1Re/6KRJc0YYFzQ5VgZYTVgHsKY6cxCZkxRSPA2Zdnw46wqtHcAijHliM4VRZSWSKel6+h6B3jYmzVyJ/BhL1Yl8r2AxgAkqAIUsEADjx5wCpBZiQo1od69e+UckhpSb3RWvaCQCkpoCQxLaiCl7UFVIBpXw3tmK384ilbIzOlAyAPydYtkbAQmu7e38NpAkoofG8snwUBYLUDgf+I71g5JGCUGmAb3jJOxJxS5zNqab0EnZd16DMWDdVcolaNijPloxad40Q3A5HnHDd/wDJT4gkP6COVcBxan4qYnnM+DPr5wUB62WgpFSs6fb7w1QBDBZbl7Ax5pVoKYgDv+IZMWkC4cjAYR1DKWigs9VhnqX9aCFPu/asGpF01iRS9SzXp3lC56nDuXyYUHFoZRJSy+D0U7OXF3vgfRxFiZbGqTrhybKPBlq/4hyNMLuwaPU2CYbAkPfhhwgSVBx5Exk0Jo3A1sePWBlzw/hYHUjt4ZtJO7e1PuB6hollrWCWIwFQj1IFOMBFb2WSZ5IYlrVBGV7XMKns5JUry+IwzUgmiTnuhn1BSRFATLNPEK4F38oA3Jm8AQQQDiCxx4UjAXo4NXDY3zhp2VBB/cMM26PC94AEJdrC1HOTwDtjULVulxXJmHlCJm+//wBSfSLUzAGKr2tBr2lD4dR7mOsNfE+UpEMCf59IWTDHfsx7LPzyJTISAbZNbGKUtRhXrhlHnoQXvjFCGBBUel73zickacchxm/ioxv5ekPQPEyUpw4jMU5dYll7QgqHhryto3d4NW1C1fSvIWhGmaYTjy2UlKnYsB29O7QbAEkueDsHYd84lVtDYF2rX1jSqxIJoKJFc8fWEaZoWSPY9ITAE0o96EsQYQuabhVHyx5wgqo5S3G/fzCv9QmwBNWHhLCmvOEUC8s/Z6+pcqeGSKucWB7qYKeQKmYXA07yiNU4uKFt4C9XpgKQv9RnqUr7SKVwtaAobDL2hKLfP1Hr29h4VKbEnE+jYQxP6nbwk1yzycR5EwqxDcz83hkp3beYizu2rDOKPFGjPH2zL1afr5nsp2yhKUKJyqCcKHLGDXML/ap6h3OIzcYlo8iTJUxDH9pDB7E84ZN2UvRJNq42BL43yif6cbNUfacrjbXr6HoAqBbw81mnHxAQ6RPcvvIsaUJe4uo+ZwjzFbIun9IuBWpqwvWGbJsS3co3BauuQA9sYDjGuSsMuTqpRf3/AMR6+/PADFAGgF64v7Qv620GhAIY4A8nAMTfS3XUEqUrUlIHK5yij9P2mZUHGgrbgPKJNavRsjNuSi2187R0mcQfHuOP2h/UUFI6YsG6QBhuk+bj1gJe1TRS5tVnxyi2aFEON2uZtnSA9MeG1z9hMqdLNPEwxoR6RypgZgvlucYBGzAmoAviw04xo2UN4SCbGo1tWBob91Ec5ZBoUkGljysDGIUTbd5KrhhFEzZftZgHrUPzOVWaEH9Oo4I+O/eKpxMbhksp+nvKolQAzq2gbX0ihCiCwQTyP5jz/wDSnNI5vT+YtRImgAg5CijlCSryXx34K5u0hyx6+8Ilzi5p0/iGiXOAckH+6p9O6wta1OCQgt/xHWztCI1b7j5e1EVKBzpR2AZocP1AH9oArZs+ETJmFQrLDECxbyf2g5UlBYmWRR6KHnWBoKb7FUiapVhQ0y3WGggphIbeANW1D6wOypAdnHFvaHzRvN4hQ4v2YW9lUtBKWXZnHeNomUpIJ8R5CnpFKhaoOBiZEs18BNe8YFnSR8yTFSLHn6R0dHts/OYHKw5+sGPb3jo6EZeImR945esW4/4j0MdHQJcj4fd+Zsi/KPRVdPAf9o6OiM+Tf7P7pIr7+R94YPtXy9o2OgFF3+f4E7J/2i7a/wB3Aeojo6Fl7xXD/wAn68kab8h6RYj7lcPiOjoEh8P9/wCjtn++ZwHvDpl1f5epjo6Ivk3w9z5v8sLYvuH96vaF7b/uf5p946OhV7xSX/JfySYnl6Jj0P0jDir0jo6Hye6J7P76Ffp9x/l7x6qv294R0dEp8mvD7gr9W/2Ty94VsH2c/cx0dHL3Dpf9vkNmWV3jAJ+0R0dAQHyKmfcrh7xSnD+73MdHQWdDn15KpOHOPOm2PA+ojo6BEpk4RZsv2coOVjGR0AZdgtl+7kPWHLsY6OgMZcBSPiGS7q/uMdHQA+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kartinki.me/large/201208/5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40635"/>
            <a:ext cx="915554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7818" y="476672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Фоменцев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Иван Григорьевич в начале войны(1.05.1904-9.07.1975)</a:t>
            </a:r>
            <a:endParaRPr lang="ru-RU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Анна\Desktop\Фото\Фото в военной форм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76873"/>
            <a:ext cx="4464496" cy="47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21653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359</Words>
  <Application>Microsoft Office PowerPoint</Application>
  <PresentationFormat>Экран (4:3)</PresentationFormat>
  <Paragraphs>51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Swq s qs</vt:lpstr>
      <vt:lpstr>Swq s qs</vt:lpstr>
      <vt:lpstr>Swq s qs</vt:lpstr>
      <vt:lpstr>Swq s qs</vt:lpstr>
      <vt:lpstr>Swq s qs</vt:lpstr>
      <vt:lpstr>Swq s qs</vt:lpstr>
      <vt:lpstr>Swq s qs</vt:lpstr>
      <vt:lpstr>Swq s qs</vt:lpstr>
      <vt:lpstr>Swq s qs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Swq s qs</dc:title>
  <dc:creator>home</dc:creator>
  <cp:lastModifiedBy>Анна Валентиновна</cp:lastModifiedBy>
  <cp:revision>47</cp:revision>
  <dcterms:created xsi:type="dcterms:W3CDTF">2014-01-28T15:30:30Z</dcterms:created>
  <dcterms:modified xsi:type="dcterms:W3CDTF">2021-02-28T16:30:29Z</dcterms:modified>
</cp:coreProperties>
</file>