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4" r:id="rId9"/>
    <p:sldId id="261" r:id="rId10"/>
    <p:sldId id="265" r:id="rId11"/>
    <p:sldId id="263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0925" autoAdjust="0"/>
  </p:normalViewPr>
  <p:slideViewPr>
    <p:cSldViewPr>
      <p:cViewPr>
        <p:scale>
          <a:sx n="77" d="100"/>
          <a:sy n="77" d="100"/>
        </p:scale>
        <p:origin x="-1176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CF1F9-BA3B-448F-870E-A499DE2E1BAD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369BB1-1D68-44BA-B74A-AF92C2B8C1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14422"/>
            <a:ext cx="7992888" cy="221457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ЧЕЛОВЕК СОБАКЕ ДРУГ</a:t>
            </a:r>
            <a:br>
              <a:rPr lang="ru-RU" i="1" dirty="0" smtClean="0">
                <a:solidFill>
                  <a:srgbClr val="7030A0"/>
                </a:solidFill>
              </a:rPr>
            </a:b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11560" y="2973901"/>
            <a:ext cx="820891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100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Проект  подготовила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Чеснокова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Алена Алексеевна, </a:t>
            </a:r>
            <a:endParaRPr lang="ru-RU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spcAft>
                <a:spcPts val="1000"/>
              </a:spcAft>
            </a:pPr>
            <a:r>
              <a:rPr lang="ru-RU" dirty="0" err="1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педагогог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дополнительного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образования</a:t>
            </a:r>
          </a:p>
          <a:p>
            <a:pPr algn="r">
              <a:spcAft>
                <a:spcPts val="100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КГКУ «Центр содействия  семейному  устройству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пгт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Новошахтинский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»,</a:t>
            </a:r>
            <a:endParaRPr lang="ru-RU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r"/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 руководитель волонтерского объединения «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Calibri"/>
              </a:rPr>
              <a:t>Республика</a:t>
            </a:r>
            <a:endParaRPr lang="ru-RU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4838" algn="l"/>
              </a:tabLst>
            </a:pPr>
            <a:endParaRPr lang="ru-RU" sz="1400" dirty="0" smtClean="0">
              <a:solidFill>
                <a:srgbClr val="7030A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4838" algn="l"/>
              </a:tabLst>
            </a:pP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4838" algn="l"/>
              </a:tabLst>
            </a:pP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п.Новошахтинский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4838" algn="l"/>
              </a:tabLst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2018 г.</a:t>
            </a:r>
            <a:endParaRPr lang="en-US" sz="1400" dirty="0" smtClean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00430" y="585789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95" y="1268760"/>
            <a:ext cx="842493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E:\проект волонтер\питомник\DSCN59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 ОТВЕТЕ ЗА ТЕХ КОГО ПРИРУЧИЛИ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35480"/>
            <a:ext cx="77152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E:\проект волонтер\питомник\DSCN59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340767"/>
            <a:ext cx="8315406" cy="623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7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800" u="sng" dirty="0" smtClean="0">
                <a:latin typeface="Times New Roman"/>
                <a:ea typeface="Calibri"/>
              </a:rPr>
              <a:t>Ожидаемые </a:t>
            </a:r>
            <a:r>
              <a:rPr lang="ru-RU" sz="2800" u="sng" dirty="0">
                <a:latin typeface="Times New Roman"/>
                <a:ea typeface="Calibri"/>
              </a:rPr>
              <a:t>результаты </a:t>
            </a: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>Впереди </a:t>
            </a:r>
            <a:r>
              <a:rPr lang="ru-RU" sz="2700" i="1" dirty="0">
                <a:latin typeface="Times New Roman"/>
                <a:ea typeface="Calibri"/>
                <a:cs typeface="Times New Roman"/>
              </a:rPr>
              <a:t>у нас еще очень много работы, значительные </a:t>
            </a: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>результаты,</a:t>
            </a:r>
            <a:br>
              <a:rPr lang="ru-RU" sz="2700" i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700" i="1" dirty="0">
                <a:latin typeface="Times New Roman"/>
                <a:ea typeface="Calibri"/>
                <a:cs typeface="Times New Roman"/>
              </a:rPr>
              <a:t>которой будут ощутимы позднее, не сразу. </a:t>
            </a: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i="1" dirty="0" smtClean="0">
                <a:latin typeface="Times New Roman"/>
                <a:ea typeface="Calibri"/>
                <a:cs typeface="Times New Roman"/>
              </a:rPr>
            </a:b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>У </a:t>
            </a:r>
            <a:r>
              <a:rPr lang="ru-RU" sz="2700" i="1" dirty="0">
                <a:latin typeface="Times New Roman"/>
                <a:ea typeface="Calibri"/>
                <a:cs typeface="Times New Roman"/>
              </a:rPr>
              <a:t>нас большие надежды</a:t>
            </a:r>
            <a:r>
              <a:rPr lang="ru-RU" sz="2700" i="1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5400" i="1" dirty="0" smtClean="0">
                <a:ea typeface="Calibri"/>
                <a:cs typeface="Times New Roman"/>
              </a:rPr>
              <a:t/>
            </a:r>
            <a:br>
              <a:rPr lang="ru-RU" sz="5400" i="1" dirty="0" smtClean="0">
                <a:ea typeface="Calibri"/>
                <a:cs typeface="Times New Roman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20888"/>
            <a:ext cx="8003232" cy="417646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/>
                <a:ea typeface="Calibri"/>
              </a:rPr>
              <a:t>Надеемся</a:t>
            </a:r>
            <a:r>
              <a:rPr lang="ru-RU" sz="2400" dirty="0">
                <a:latin typeface="Times New Roman"/>
                <a:ea typeface="Calibri"/>
              </a:rPr>
              <a:t>, что в питомник будут приезжать люди и  оказывать помощь, и в этом мы видим положительный и обнадеживающий результат своей деятельности. Благодаря акции многие заводчики животных будут знать о большой ответственности за «братьев своих меньших». </a:t>
            </a:r>
            <a:endParaRPr lang="ru-RU" sz="2400" dirty="0" smtClean="0">
              <a:latin typeface="Times New Roman"/>
              <a:ea typeface="Calibri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i="1" u="sng" dirty="0" smtClean="0">
                <a:latin typeface="Times New Roman"/>
                <a:ea typeface="Calibri"/>
              </a:rPr>
              <a:t>И </a:t>
            </a:r>
            <a:r>
              <a:rPr lang="ru-RU" sz="2400" i="1" u="sng" dirty="0">
                <a:latin typeface="Times New Roman"/>
                <a:ea typeface="Calibri"/>
              </a:rPr>
              <a:t>всегда помнить что  - мы в ответе за тех кого приручили.</a:t>
            </a:r>
            <a:endParaRPr lang="ru-RU" sz="2400" i="1" u="sng" dirty="0"/>
          </a:p>
        </p:txBody>
      </p:sp>
    </p:spTree>
    <p:extLst>
      <p:ext uri="{BB962C8B-B14F-4D97-AF65-F5344CB8AC3E}">
        <p14:creationId xmlns:p14="http://schemas.microsoft.com/office/powerpoint/2010/main" val="138721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писание проблемы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 нашем обществе сложился стереотип о том, что воспитанникам детских домов принято помогать. Но воспитанники КГКУ «Центра содействия семейному устройству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пгт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Новошахтинский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» хотят доказать обратное, что они сами готовы помогать каждому, кто нуждается в помощи.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sz="2800" dirty="0">
                <a:latin typeface="Times New Roman"/>
                <a:ea typeface="Calibri"/>
              </a:rPr>
              <a:t>Воспитанники детского дома являются активистами волонтерского объединения «Республика», так же мы учимся в общеобразовательном учреждении МБОУ СОШ № 2 п. </a:t>
            </a:r>
            <a:r>
              <a:rPr lang="ru-RU" sz="2800" dirty="0" err="1">
                <a:latin typeface="Times New Roman"/>
                <a:ea typeface="Calibri"/>
              </a:rPr>
              <a:t>Новошахтинский</a:t>
            </a:r>
            <a:r>
              <a:rPr lang="ru-RU" sz="2800" dirty="0">
                <a:latin typeface="Times New Roman"/>
                <a:ea typeface="Calibri"/>
              </a:rPr>
              <a:t>. Наше волонтерское объединение существует относительно недавно, но добрых дел на нашем счету не мало.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7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этот проект нам очень близок и для нас очень значим, т.к. помощь бездомным животным, которых предали или жестоко относились для нас очень актуально.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708920"/>
            <a:ext cx="1008112" cy="1224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E:\проект волонтер\питомник\DSCN6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2773"/>
            <a:ext cx="3755909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проект волонтер\питомник\DSCN60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62773"/>
            <a:ext cx="3751819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проект волонтер\питомник\DSCN6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522" y="4149080"/>
            <a:ext cx="345783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4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23224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оказание помощи воспитанниками детского дома п. Новошахтинска бездомным собакам, которые на данный момент проживают в питомнике для собак, находящийся по адресу с.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Кипариссово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ул. Железнодорожная 19. В питомнике на сегодняшний день находится 173 собаки разных пород и размеров.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636912"/>
            <a:ext cx="6552728" cy="3687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E:\проект волонтер\питомник\DSCN59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734481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344816" cy="108012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оказание помощи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животным данного питомника, а также на привлечение неравнодушных людей для оказания помощи животным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420888"/>
            <a:ext cx="5040560" cy="3903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E:\проект волонтер\питомник\DSCN6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данного проекта является организация помощи питомнику для бездомных животных в с.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Кипариссово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420888"/>
            <a:ext cx="3094770" cy="2285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E:\проект волонтер\питомник\DSCN6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1" y="1844824"/>
            <a:ext cx="412845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проект волонтер\питомник\DSCN6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500" y="1844824"/>
            <a:ext cx="412845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7220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1.Оказать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по благоустройству территории в питомнике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Привлечь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неравнодушных жителей к оказанию помощи бездомным собакам;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3.Организовать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сбору средств, медикаментов, средств для уборки и уходу за животными.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27784" y="3068960"/>
            <a:ext cx="4104456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E:\проект волонтер\питомник\DSCN6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768752" cy="445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704088"/>
            <a:ext cx="1872208" cy="4926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 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Для реализации данного проекта необходимо выполнить ряд задач. </a:t>
            </a:r>
          </a:p>
          <a:p>
            <a:pPr lvl="0"/>
            <a:r>
              <a:rPr lang="ru-RU" dirty="0"/>
              <a:t>Во –первых, провести уборку территории питомника.</a:t>
            </a:r>
          </a:p>
          <a:p>
            <a:pPr lvl="0"/>
            <a:r>
              <a:rPr lang="ru-RU" dirty="0"/>
              <a:t>Во– вторых, организовать акцию при поддержке администрации </a:t>
            </a:r>
            <a:r>
              <a:rPr lang="ru-RU" dirty="0" err="1"/>
              <a:t>Новошахтинского</a:t>
            </a:r>
            <a:r>
              <a:rPr lang="ru-RU" dirty="0"/>
              <a:t> городского поселения по сбору медикаментов, гигиенических средств для собак.</a:t>
            </a:r>
          </a:p>
          <a:p>
            <a:pPr lvl="0"/>
            <a:r>
              <a:rPr lang="ru-RU" dirty="0"/>
              <a:t>Провести рекламную кампанию о питомнике и привлечь неравнодушных жителей. </a:t>
            </a:r>
          </a:p>
          <a:p>
            <a:pPr lvl="0"/>
            <a:r>
              <a:rPr lang="ru-RU" dirty="0"/>
              <a:t>При содействии общественно-политической газеты «ВПЕРЕД» Михайловского муниципального района один раз в квартал публиковать статью о животных, находящихся в питомнике. </a:t>
            </a:r>
          </a:p>
          <a:p>
            <a:pPr lvl="0"/>
            <a:r>
              <a:rPr lang="ru-RU" dirty="0"/>
              <a:t>Организовать выставку-продажу поделок, сделанных воспитанниками КГКУ «Центра содействия семейному устройству п. </a:t>
            </a:r>
            <a:r>
              <a:rPr lang="ru-RU" dirty="0" err="1"/>
              <a:t>Новошахтинский</a:t>
            </a:r>
            <a:r>
              <a:rPr lang="ru-RU" dirty="0"/>
              <a:t>».</a:t>
            </a:r>
          </a:p>
          <a:p>
            <a:pPr lvl="0"/>
            <a:r>
              <a:rPr lang="ru-RU" dirty="0"/>
              <a:t>При поддержке администрации Михайловского муниципального района провести мероприятия, направленные для привлечения волонтеров для оказания помощи питомнику. </a:t>
            </a:r>
          </a:p>
          <a:p>
            <a:pPr lvl="0"/>
            <a:r>
              <a:rPr lang="ru-RU" dirty="0"/>
              <a:t>Организовать и провести мероприятие  на </a:t>
            </a:r>
            <a:r>
              <a:rPr lang="ru-RU" dirty="0" err="1"/>
              <a:t>баде</a:t>
            </a:r>
            <a:r>
              <a:rPr lang="ru-RU" dirty="0"/>
              <a:t> ДК п. </a:t>
            </a:r>
            <a:r>
              <a:rPr lang="ru-RU" dirty="0" err="1"/>
              <a:t>Новошахтинский</a:t>
            </a:r>
            <a:r>
              <a:rPr lang="ru-RU" dirty="0"/>
              <a:t> с привлечением воспитанников и сотрудников  детского дома и благотворительного фонда «Добрые сердца» г. Уссурийск и проектом «Сохрани мечту» г. Владивосток (октябрь 2018 года):</a:t>
            </a:r>
          </a:p>
          <a:p>
            <a:r>
              <a:rPr lang="ru-RU" dirty="0"/>
              <a:t>- Ярмарка,</a:t>
            </a:r>
          </a:p>
          <a:p>
            <a:r>
              <a:rPr lang="ru-RU" dirty="0"/>
              <a:t>-  благотворительный концерт «Мы вместе» с участием вокального коллектива «Новая волна»,</a:t>
            </a:r>
          </a:p>
          <a:p>
            <a:r>
              <a:rPr lang="ru-RU" dirty="0"/>
              <a:t> - фотовыставка «Мы в ответе за тех, кого </a:t>
            </a:r>
            <a:r>
              <a:rPr lang="ru-RU" dirty="0" smtClean="0"/>
              <a:t>приручили».</a:t>
            </a: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39226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6120680"/>
          </a:xfrm>
        </p:spPr>
        <p:txBody>
          <a:bodyPr>
            <a:noAutofit/>
          </a:bodyPr>
          <a:lstStyle/>
          <a:p>
            <a:pPr marL="0" lvl="0" indent="0" algn="ctr">
              <a:spcAft>
                <a:spcPts val="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Календарный план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Февраль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март 2018 года – поиск питомника, находящийся территориально удобно для оказания помощи.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Апрель 2018 года – обсуждение проблем с хозяйкой питомника и договоренность о встрече.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15 по25 мая 2018 года акция по благоустройству территории в питомнике, знакомство с собаками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25 по 30 мая 2018 года освещение в СМИ о поездке в питомник для бездомных собак</a:t>
            </a:r>
          </a:p>
          <a:p>
            <a:pPr lvl="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Июнь 2018 подготовка и организация  фотовыставки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«Мы в ответе за тех, кого приручили» на базе детского дома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Проведение акции по сбору медикаментов, средств гигиены, корма для собак..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Сентябрь 2018 года – проведение акции в образовательных учреждениях района «Мы станем настоящими друзьями!» по привлечению волонтеров для помощи питомнику.</a:t>
            </a:r>
          </a:p>
          <a:p>
            <a:pPr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Октябрь 2018 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Ярмарка,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82880" indent="0">
              <a:spcAft>
                <a:spcPts val="1000"/>
              </a:spcAft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 благотворительный концерт «Мы вместе» с участием вокального коллектива «Новая волна»,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фотовыставка «Мы в ответе за тех, кого приручили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Конференция с участием представителей б/ф городов края.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Выездные акции в питомник для собак с. </a:t>
            </a:r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Кипариссово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(в течение года)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Выездные акции – концерты по сбору средств и привлечение добровольцев по оказанию помощи бездомным животным (в течение года)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622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ЧЕЛОВЕК СОБАКЕ ДРУГ </vt:lpstr>
      <vt:lpstr>Описание проблемы</vt:lpstr>
      <vt:lpstr>Именно этот проект нам очень близок и для нас очень значим, т.к. помощь бездомным животным, которых предали или жестоко относились для нас очень актуально. </vt:lpstr>
      <vt:lpstr>       Данный проект направлен на оказание помощи воспитанниками детского дома п. Новошахтинска бездомным собакам, которые на данный момент проживают в питомнике для собак, находящийся по адресу с. Кипариссово, ул. Железнодорожная 19. В питомнике на сегодняшний день находится 173 собаки разных пород и размеров.  </vt:lpstr>
      <vt:lpstr>Проект направлен на оказание помощи животным данного питомника, а также на привлечение неравнодушных людей для оказания помощи животным.</vt:lpstr>
      <vt:lpstr>Целью данного проекта является организация помощи питомнику для бездомных животных в с. Кипариссово.</vt:lpstr>
      <vt:lpstr>Задачи проекта 1.Оказать помощь по благоустройству территории в питомнике.  2. Привлечь неравнодушных жителей к оказанию помощи бездомным собакам; 3.Организовать мероприятия по сбору средств, медикаментов, средств для уборки и уходу за животными. </vt:lpstr>
      <vt:lpstr> </vt:lpstr>
      <vt:lpstr> </vt:lpstr>
      <vt:lpstr>Презентация PowerPoint</vt:lpstr>
      <vt:lpstr> </vt:lpstr>
      <vt:lpstr>МЫ В ОТВЕТЕ ЗА ТЕХ КОГО ПРИРУЧИЛИ</vt:lpstr>
      <vt:lpstr>          Ожидаемые результаты  Впереди у нас еще очень много работы, значительные результаты,  которой будут ощутимы позднее, не сразу.  У нас большие надежды.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исчезают животные?</dc:title>
  <dc:creator>Admin</dc:creator>
  <cp:lastModifiedBy>ПК</cp:lastModifiedBy>
  <cp:revision>37</cp:revision>
  <dcterms:created xsi:type="dcterms:W3CDTF">2010-12-13T16:30:42Z</dcterms:created>
  <dcterms:modified xsi:type="dcterms:W3CDTF">2018-09-13T05:14:55Z</dcterms:modified>
</cp:coreProperties>
</file>