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84" r:id="rId4"/>
    <p:sldId id="285" r:id="rId5"/>
    <p:sldId id="259" r:id="rId6"/>
    <p:sldId id="258" r:id="rId7"/>
    <p:sldId id="286" r:id="rId8"/>
    <p:sldId id="261" r:id="rId9"/>
    <p:sldId id="288" r:id="rId10"/>
    <p:sldId id="264" r:id="rId11"/>
    <p:sldId id="265" r:id="rId12"/>
    <p:sldId id="267" r:id="rId13"/>
    <p:sldId id="268" r:id="rId14"/>
    <p:sldId id="275" r:id="rId15"/>
    <p:sldId id="270" r:id="rId16"/>
    <p:sldId id="271" r:id="rId17"/>
    <p:sldId id="272" r:id="rId18"/>
    <p:sldId id="273" r:id="rId19"/>
    <p:sldId id="276" r:id="rId20"/>
    <p:sldId id="278" r:id="rId21"/>
    <p:sldId id="27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1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8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101899-7EEA-4E72-BD34-41656DDA6171}" type="doc">
      <dgm:prSet loTypeId="urn:microsoft.com/office/officeart/2005/8/layout/vList2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6D2FA57-2EC2-424B-9BA5-F4D9FB992702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архитектурное планирование; </a:t>
          </a:r>
          <a:endParaRPr lang="ru-RU" sz="2400" dirty="0">
            <a:solidFill>
              <a:schemeClr val="tx1"/>
            </a:solidFill>
          </a:endParaRPr>
        </a:p>
      </dgm:t>
    </dgm:pt>
    <dgm:pt modelId="{CDC70AAA-8392-498F-99A7-D8ECAFB1AF08}" type="parTrans" cxnId="{D4A99CD0-D0BD-4C0D-943A-EDC01F99DF8D}">
      <dgm:prSet/>
      <dgm:spPr/>
      <dgm:t>
        <a:bodyPr/>
        <a:lstStyle/>
        <a:p>
          <a:endParaRPr lang="ru-RU"/>
        </a:p>
      </dgm:t>
    </dgm:pt>
    <dgm:pt modelId="{81201CCF-FEE9-425E-B871-84155EDB7EDD}" type="sibTrans" cxnId="{D4A99CD0-D0BD-4C0D-943A-EDC01F99DF8D}">
      <dgm:prSet/>
      <dgm:spPr/>
      <dgm:t>
        <a:bodyPr/>
        <a:lstStyle/>
        <a:p>
          <a:endParaRPr lang="ru-RU"/>
        </a:p>
      </dgm:t>
    </dgm:pt>
    <dgm:pt modelId="{9F635F68-BC34-4B24-9960-A82C5B4996CE}">
      <dgm:prSet phldrT="[Текст]" custT="1"/>
      <dgm:spPr/>
      <dgm:t>
        <a:bodyPr/>
        <a:lstStyle/>
        <a:p>
          <a:r>
            <a:rPr lang="ru-RU" sz="24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рассчитывать механические характеристики сооружений;</a:t>
          </a:r>
          <a:endParaRPr lang="ru-RU" sz="2400" dirty="0">
            <a:solidFill>
              <a:schemeClr val="tx1"/>
            </a:solidFill>
          </a:endParaRPr>
        </a:p>
      </dgm:t>
    </dgm:pt>
    <dgm:pt modelId="{6C0D6482-DFD4-4175-A924-CA0C39A1652E}" type="parTrans" cxnId="{9EE494BB-F1ED-41FC-BBB4-72D3AF647CEB}">
      <dgm:prSet/>
      <dgm:spPr/>
      <dgm:t>
        <a:bodyPr/>
        <a:lstStyle/>
        <a:p>
          <a:endParaRPr lang="ru-RU"/>
        </a:p>
      </dgm:t>
    </dgm:pt>
    <dgm:pt modelId="{C920B00A-E625-4E30-91AF-784219F6402C}" type="sibTrans" cxnId="{9EE494BB-F1ED-41FC-BBB4-72D3AF647CEB}">
      <dgm:prSet/>
      <dgm:spPr/>
      <dgm:t>
        <a:bodyPr/>
        <a:lstStyle/>
        <a:p>
          <a:endParaRPr lang="ru-RU"/>
        </a:p>
      </dgm:t>
    </dgm:pt>
    <dgm:pt modelId="{8CE15A55-87F1-468D-970A-4089B1367ACC}">
      <dgm:prSet phldrT="[Текст]" custT="1"/>
      <dgm:spPr/>
      <dgm:t>
        <a:bodyPr/>
        <a:lstStyle/>
        <a:p>
          <a:r>
            <a:rPr lang="ru-RU" sz="24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создание документации, конструкторской, проектной и сметной; </a:t>
          </a:r>
          <a:endParaRPr lang="ru-RU" sz="2400" dirty="0">
            <a:solidFill>
              <a:schemeClr val="tx1"/>
            </a:solidFill>
          </a:endParaRPr>
        </a:p>
      </dgm:t>
    </dgm:pt>
    <dgm:pt modelId="{403F9280-3C18-49CE-BAE0-C6CD22B83E6A}" type="parTrans" cxnId="{706BC948-10E2-448E-95F7-0BAD9F4D226F}">
      <dgm:prSet/>
      <dgm:spPr/>
      <dgm:t>
        <a:bodyPr/>
        <a:lstStyle/>
        <a:p>
          <a:endParaRPr lang="ru-RU"/>
        </a:p>
      </dgm:t>
    </dgm:pt>
    <dgm:pt modelId="{A1674802-68A8-4BB9-96B1-07C3D4E7F3B3}" type="sibTrans" cxnId="{706BC948-10E2-448E-95F7-0BAD9F4D226F}">
      <dgm:prSet/>
      <dgm:spPr/>
      <dgm:t>
        <a:bodyPr/>
        <a:lstStyle/>
        <a:p>
          <a:endParaRPr lang="ru-RU"/>
        </a:p>
      </dgm:t>
    </dgm:pt>
    <dgm:pt modelId="{94C0DC47-1C3D-447B-99D2-2A9E8508F0E0}">
      <dgm:prSet phldrT="[Текст]" custT="1"/>
      <dgm:spPr/>
      <dgm:t>
        <a:bodyPr/>
        <a:lstStyle/>
        <a:p>
          <a:r>
            <a:rPr lang="ru-RU" sz="24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управление процессом самого строительства. </a:t>
          </a:r>
          <a:endParaRPr lang="ru-RU" sz="2400" dirty="0">
            <a:solidFill>
              <a:schemeClr val="tx1"/>
            </a:solidFill>
          </a:endParaRPr>
        </a:p>
      </dgm:t>
    </dgm:pt>
    <dgm:pt modelId="{365EC8E5-32A2-4ADC-8801-8F074A03AFCB}" type="parTrans" cxnId="{74CC1053-C3BF-45BB-B796-E76E642553DE}">
      <dgm:prSet/>
      <dgm:spPr/>
      <dgm:t>
        <a:bodyPr/>
        <a:lstStyle/>
        <a:p>
          <a:endParaRPr lang="ru-RU"/>
        </a:p>
      </dgm:t>
    </dgm:pt>
    <dgm:pt modelId="{67747ADE-7F96-47B7-AA56-2858EE496BAD}" type="sibTrans" cxnId="{74CC1053-C3BF-45BB-B796-E76E642553DE}">
      <dgm:prSet/>
      <dgm:spPr/>
      <dgm:t>
        <a:bodyPr/>
        <a:lstStyle/>
        <a:p>
          <a:endParaRPr lang="ru-RU"/>
        </a:p>
      </dgm:t>
    </dgm:pt>
    <dgm:pt modelId="{0482BEA5-9B9A-40BE-B146-EE25B6DB258F}">
      <dgm:prSet phldrT="[Текст]" custT="1"/>
      <dgm:spPr/>
      <dgm:t>
        <a:bodyPr/>
        <a:lstStyle/>
        <a:p>
          <a:r>
            <a:rPr lang="ru-RU" sz="24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дизайнерские решения;</a:t>
          </a:r>
          <a:endParaRPr lang="ru-RU" sz="2400" dirty="0">
            <a:solidFill>
              <a:schemeClr val="tx1"/>
            </a:solidFill>
          </a:endParaRPr>
        </a:p>
      </dgm:t>
    </dgm:pt>
    <dgm:pt modelId="{D15EB3F2-72EF-4A62-8C55-965B1B239241}" type="sibTrans" cxnId="{DE05F06F-2547-4BA3-8F34-4976575E1DEF}">
      <dgm:prSet/>
      <dgm:spPr/>
      <dgm:t>
        <a:bodyPr/>
        <a:lstStyle/>
        <a:p>
          <a:endParaRPr lang="ru-RU"/>
        </a:p>
      </dgm:t>
    </dgm:pt>
    <dgm:pt modelId="{ED5CC0E2-BBB1-4A79-8D06-F1A098CC3AB9}" type="parTrans" cxnId="{DE05F06F-2547-4BA3-8F34-4976575E1DEF}">
      <dgm:prSet/>
      <dgm:spPr/>
      <dgm:t>
        <a:bodyPr/>
        <a:lstStyle/>
        <a:p>
          <a:endParaRPr lang="ru-RU"/>
        </a:p>
      </dgm:t>
    </dgm:pt>
    <dgm:pt modelId="{E643B740-C99F-4EAD-8CC1-8A8DB66D7193}" type="pres">
      <dgm:prSet presAssocID="{59101899-7EEA-4E72-BD34-41656DDA61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DCF87A-CFBB-44A2-9FBA-C5A90DE48026}" type="pres">
      <dgm:prSet presAssocID="{B6D2FA57-2EC2-424B-9BA5-F4D9FB992702}" presName="parentText" presStyleLbl="node1" presStyleIdx="0" presStyleCnt="5" custScaleY="61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BAEC23-A7B2-48AB-A23A-541B3621A987}" type="pres">
      <dgm:prSet presAssocID="{81201CCF-FEE9-425E-B871-84155EDB7EDD}" presName="spacer" presStyleCnt="0"/>
      <dgm:spPr/>
      <dgm:t>
        <a:bodyPr/>
        <a:lstStyle/>
        <a:p>
          <a:endParaRPr lang="ru-RU"/>
        </a:p>
      </dgm:t>
    </dgm:pt>
    <dgm:pt modelId="{DAA5B6B3-CDEC-4068-8A16-9BB540AC786D}" type="pres">
      <dgm:prSet presAssocID="{0482BEA5-9B9A-40BE-B146-EE25B6DB258F}" presName="parentText" presStyleLbl="node1" presStyleIdx="1" presStyleCnt="5" custScaleY="527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74592-B5B2-4A67-A1AB-FFD3CD58916B}" type="pres">
      <dgm:prSet presAssocID="{D15EB3F2-72EF-4A62-8C55-965B1B239241}" presName="spacer" presStyleCnt="0"/>
      <dgm:spPr/>
      <dgm:t>
        <a:bodyPr/>
        <a:lstStyle/>
        <a:p>
          <a:endParaRPr lang="ru-RU"/>
        </a:p>
      </dgm:t>
    </dgm:pt>
    <dgm:pt modelId="{5DED240F-51BA-473F-8044-8732964C422C}" type="pres">
      <dgm:prSet presAssocID="{9F635F68-BC34-4B24-9960-A82C5B4996CE}" presName="parentText" presStyleLbl="node1" presStyleIdx="2" presStyleCnt="5" custScaleY="713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A43E8-5043-420A-904E-1C02669E2165}" type="pres">
      <dgm:prSet presAssocID="{C920B00A-E625-4E30-91AF-784219F6402C}" presName="spacer" presStyleCnt="0"/>
      <dgm:spPr/>
      <dgm:t>
        <a:bodyPr/>
        <a:lstStyle/>
        <a:p>
          <a:endParaRPr lang="ru-RU"/>
        </a:p>
      </dgm:t>
    </dgm:pt>
    <dgm:pt modelId="{F3FF2755-98C0-4CD9-92C3-F64B55E1C0B3}" type="pres">
      <dgm:prSet presAssocID="{8CE15A55-87F1-468D-970A-4089B1367ACC}" presName="parentText" presStyleLbl="node1" presStyleIdx="3" presStyleCnt="5" custScaleY="648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949219-CA76-4DFC-B108-E729D4663658}" type="pres">
      <dgm:prSet presAssocID="{A1674802-68A8-4BB9-96B1-07C3D4E7F3B3}" presName="spacer" presStyleCnt="0"/>
      <dgm:spPr/>
      <dgm:t>
        <a:bodyPr/>
        <a:lstStyle/>
        <a:p>
          <a:endParaRPr lang="ru-RU"/>
        </a:p>
      </dgm:t>
    </dgm:pt>
    <dgm:pt modelId="{5450E28A-A447-46DB-81EE-6D69D1808F17}" type="pres">
      <dgm:prSet presAssocID="{94C0DC47-1C3D-447B-99D2-2A9E8508F0E0}" presName="parentText" presStyleLbl="node1" presStyleIdx="4" presStyleCnt="5" custScaleY="48421" custLinFactNeighborX="-1744" custLinFactNeighborY="575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E494BB-F1ED-41FC-BBB4-72D3AF647CEB}" srcId="{59101899-7EEA-4E72-BD34-41656DDA6171}" destId="{9F635F68-BC34-4B24-9960-A82C5B4996CE}" srcOrd="2" destOrd="0" parTransId="{6C0D6482-DFD4-4175-A924-CA0C39A1652E}" sibTransId="{C920B00A-E625-4E30-91AF-784219F6402C}"/>
    <dgm:cxn modelId="{716C0554-93B9-469D-A992-3192084452F6}" type="presOf" srcId="{0482BEA5-9B9A-40BE-B146-EE25B6DB258F}" destId="{DAA5B6B3-CDEC-4068-8A16-9BB540AC786D}" srcOrd="0" destOrd="0" presId="urn:microsoft.com/office/officeart/2005/8/layout/vList2"/>
    <dgm:cxn modelId="{6F0C7221-3481-49A3-BEB3-071C717A4D32}" type="presOf" srcId="{9F635F68-BC34-4B24-9960-A82C5B4996CE}" destId="{5DED240F-51BA-473F-8044-8732964C422C}" srcOrd="0" destOrd="0" presId="urn:microsoft.com/office/officeart/2005/8/layout/vList2"/>
    <dgm:cxn modelId="{D4A99CD0-D0BD-4C0D-943A-EDC01F99DF8D}" srcId="{59101899-7EEA-4E72-BD34-41656DDA6171}" destId="{B6D2FA57-2EC2-424B-9BA5-F4D9FB992702}" srcOrd="0" destOrd="0" parTransId="{CDC70AAA-8392-498F-99A7-D8ECAFB1AF08}" sibTransId="{81201CCF-FEE9-425E-B871-84155EDB7EDD}"/>
    <dgm:cxn modelId="{7DB9B442-DF21-4F34-A827-6B75698AE2D2}" type="presOf" srcId="{B6D2FA57-2EC2-424B-9BA5-F4D9FB992702}" destId="{9FDCF87A-CFBB-44A2-9FBA-C5A90DE48026}" srcOrd="0" destOrd="0" presId="urn:microsoft.com/office/officeart/2005/8/layout/vList2"/>
    <dgm:cxn modelId="{5737286B-40E4-4220-88B2-683AE10326CC}" type="presOf" srcId="{94C0DC47-1C3D-447B-99D2-2A9E8508F0E0}" destId="{5450E28A-A447-46DB-81EE-6D69D1808F17}" srcOrd="0" destOrd="0" presId="urn:microsoft.com/office/officeart/2005/8/layout/vList2"/>
    <dgm:cxn modelId="{BA5367A8-339A-4FF2-A2BB-DEDF5A9B77C8}" type="presOf" srcId="{8CE15A55-87F1-468D-970A-4089B1367ACC}" destId="{F3FF2755-98C0-4CD9-92C3-F64B55E1C0B3}" srcOrd="0" destOrd="0" presId="urn:microsoft.com/office/officeart/2005/8/layout/vList2"/>
    <dgm:cxn modelId="{DE05F06F-2547-4BA3-8F34-4976575E1DEF}" srcId="{59101899-7EEA-4E72-BD34-41656DDA6171}" destId="{0482BEA5-9B9A-40BE-B146-EE25B6DB258F}" srcOrd="1" destOrd="0" parTransId="{ED5CC0E2-BBB1-4A79-8D06-F1A098CC3AB9}" sibTransId="{D15EB3F2-72EF-4A62-8C55-965B1B239241}"/>
    <dgm:cxn modelId="{706BC948-10E2-448E-95F7-0BAD9F4D226F}" srcId="{59101899-7EEA-4E72-BD34-41656DDA6171}" destId="{8CE15A55-87F1-468D-970A-4089B1367ACC}" srcOrd="3" destOrd="0" parTransId="{403F9280-3C18-49CE-BAE0-C6CD22B83E6A}" sibTransId="{A1674802-68A8-4BB9-96B1-07C3D4E7F3B3}"/>
    <dgm:cxn modelId="{74CC1053-C3BF-45BB-B796-E76E642553DE}" srcId="{59101899-7EEA-4E72-BD34-41656DDA6171}" destId="{94C0DC47-1C3D-447B-99D2-2A9E8508F0E0}" srcOrd="4" destOrd="0" parTransId="{365EC8E5-32A2-4ADC-8801-8F074A03AFCB}" sibTransId="{67747ADE-7F96-47B7-AA56-2858EE496BAD}"/>
    <dgm:cxn modelId="{942DCD40-7A90-45A4-AAFE-D6C497A31B04}" type="presOf" srcId="{59101899-7EEA-4E72-BD34-41656DDA6171}" destId="{E643B740-C99F-4EAD-8CC1-8A8DB66D7193}" srcOrd="0" destOrd="0" presId="urn:microsoft.com/office/officeart/2005/8/layout/vList2"/>
    <dgm:cxn modelId="{31ECB727-1346-455B-9E16-EE02B9AF52C8}" type="presParOf" srcId="{E643B740-C99F-4EAD-8CC1-8A8DB66D7193}" destId="{9FDCF87A-CFBB-44A2-9FBA-C5A90DE48026}" srcOrd="0" destOrd="0" presId="urn:microsoft.com/office/officeart/2005/8/layout/vList2"/>
    <dgm:cxn modelId="{54D337BC-AFF0-4FBB-B93A-7B9E76304D6F}" type="presParOf" srcId="{E643B740-C99F-4EAD-8CC1-8A8DB66D7193}" destId="{43BAEC23-A7B2-48AB-A23A-541B3621A987}" srcOrd="1" destOrd="0" presId="urn:microsoft.com/office/officeart/2005/8/layout/vList2"/>
    <dgm:cxn modelId="{05E268C7-999E-4EDC-8117-03169503E4D5}" type="presParOf" srcId="{E643B740-C99F-4EAD-8CC1-8A8DB66D7193}" destId="{DAA5B6B3-CDEC-4068-8A16-9BB540AC786D}" srcOrd="2" destOrd="0" presId="urn:microsoft.com/office/officeart/2005/8/layout/vList2"/>
    <dgm:cxn modelId="{5CCF8438-244F-479C-B6B8-A50683E367B2}" type="presParOf" srcId="{E643B740-C99F-4EAD-8CC1-8A8DB66D7193}" destId="{7B174592-B5B2-4A67-A1AB-FFD3CD58916B}" srcOrd="3" destOrd="0" presId="urn:microsoft.com/office/officeart/2005/8/layout/vList2"/>
    <dgm:cxn modelId="{93DAD655-EC0C-49C3-BADF-135661E8234A}" type="presParOf" srcId="{E643B740-C99F-4EAD-8CC1-8A8DB66D7193}" destId="{5DED240F-51BA-473F-8044-8732964C422C}" srcOrd="4" destOrd="0" presId="urn:microsoft.com/office/officeart/2005/8/layout/vList2"/>
    <dgm:cxn modelId="{779E47ED-D003-4F7D-92E5-953127D161C9}" type="presParOf" srcId="{E643B740-C99F-4EAD-8CC1-8A8DB66D7193}" destId="{2DDA43E8-5043-420A-904E-1C02669E2165}" srcOrd="5" destOrd="0" presId="urn:microsoft.com/office/officeart/2005/8/layout/vList2"/>
    <dgm:cxn modelId="{8B5BB76B-5324-43A0-8DF7-5E25C7E0E85C}" type="presParOf" srcId="{E643B740-C99F-4EAD-8CC1-8A8DB66D7193}" destId="{F3FF2755-98C0-4CD9-92C3-F64B55E1C0B3}" srcOrd="6" destOrd="0" presId="urn:microsoft.com/office/officeart/2005/8/layout/vList2"/>
    <dgm:cxn modelId="{4455DB5C-CC9D-414E-B675-3DA1B7BCC967}" type="presParOf" srcId="{E643B740-C99F-4EAD-8CC1-8A8DB66D7193}" destId="{FB949219-CA76-4DFC-B108-E729D4663658}" srcOrd="7" destOrd="0" presId="urn:microsoft.com/office/officeart/2005/8/layout/vList2"/>
    <dgm:cxn modelId="{4ACCA2DA-18E7-4D1C-BEBF-272830C8866B}" type="presParOf" srcId="{E643B740-C99F-4EAD-8CC1-8A8DB66D7193}" destId="{5450E28A-A447-46DB-81EE-6D69D1808F1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A1DB37-7FBD-4093-869A-CFD59032AA28}" type="doc">
      <dgm:prSet loTypeId="urn:microsoft.com/office/officeart/2005/8/layout/radial1" loCatId="cycl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BAC03A8-2B93-463A-9E3B-0794E31890E5}">
      <dgm:prSet phldrT="[Текст]" phldr="1" custT="1"/>
      <dgm:spPr/>
      <dgm:t>
        <a:bodyPr/>
        <a:lstStyle/>
        <a:p>
          <a:endParaRPr lang="ru-RU" sz="1100" dirty="0">
            <a:solidFill>
              <a:schemeClr val="tx1"/>
            </a:solidFill>
          </a:endParaRPr>
        </a:p>
      </dgm:t>
    </dgm:pt>
    <dgm:pt modelId="{C65AF4DD-7F52-4544-8E3C-2E67DD99BB28}" type="parTrans" cxnId="{28977F0F-D6BA-4327-AB41-1D6BDD73F571}">
      <dgm:prSet/>
      <dgm:spPr/>
      <dgm:t>
        <a:bodyPr/>
        <a:lstStyle/>
        <a:p>
          <a:endParaRPr lang="ru-RU"/>
        </a:p>
      </dgm:t>
    </dgm:pt>
    <dgm:pt modelId="{98550B57-3F70-461C-905E-0573006E48E3}" type="sibTrans" cxnId="{28977F0F-D6BA-4327-AB41-1D6BDD73F571}">
      <dgm:prSet/>
      <dgm:spPr/>
      <dgm:t>
        <a:bodyPr/>
        <a:lstStyle/>
        <a:p>
          <a:endParaRPr lang="ru-RU"/>
        </a:p>
      </dgm:t>
    </dgm:pt>
    <dgm:pt modelId="{6B7648D4-CEE1-4DA2-8B86-2618D1E9416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ЖКХ</a:t>
          </a:r>
          <a:endParaRPr lang="ru-RU" sz="2000" dirty="0">
            <a:solidFill>
              <a:schemeClr val="tx1"/>
            </a:solidFill>
          </a:endParaRPr>
        </a:p>
      </dgm:t>
    </dgm:pt>
    <dgm:pt modelId="{DE534A5E-B99D-427D-ADC8-C930D839E0EF}" type="parTrans" cxnId="{8D91F8BF-D9C5-48DC-9B63-889EA020CEC5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DBB9E29F-03DD-4AD9-80E1-7D36CD86D4D8}" type="sibTrans" cxnId="{8D91F8BF-D9C5-48DC-9B63-889EA020CEC5}">
      <dgm:prSet/>
      <dgm:spPr/>
      <dgm:t>
        <a:bodyPr/>
        <a:lstStyle/>
        <a:p>
          <a:endParaRPr lang="ru-RU"/>
        </a:p>
      </dgm:t>
    </dgm:pt>
    <dgm:pt modelId="{58732179-2598-47EC-B69A-4EAD69F3C246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Охрана правопорядка</a:t>
          </a:r>
          <a:endParaRPr lang="ru-RU" sz="2000" dirty="0">
            <a:solidFill>
              <a:schemeClr val="tx1"/>
            </a:solidFill>
          </a:endParaRPr>
        </a:p>
      </dgm:t>
    </dgm:pt>
    <dgm:pt modelId="{0CC8B516-2D1F-4428-9EC6-3735C37F33C4}" type="parTrans" cxnId="{3CE55713-31FF-45D2-8FCC-67BEA0658BBE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52FD8E29-30F9-4839-BA69-72B0CD11FE99}" type="sibTrans" cxnId="{3CE55713-31FF-45D2-8FCC-67BEA0658BBE}">
      <dgm:prSet/>
      <dgm:spPr/>
      <dgm:t>
        <a:bodyPr/>
        <a:lstStyle/>
        <a:p>
          <a:endParaRPr lang="ru-RU"/>
        </a:p>
      </dgm:t>
    </dgm:pt>
    <dgm:pt modelId="{087E2E43-D939-49C3-960E-9971266B211A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Охрана окружающей среды</a:t>
          </a:r>
          <a:endParaRPr lang="ru-RU" sz="2000" dirty="0">
            <a:solidFill>
              <a:schemeClr val="tx1"/>
            </a:solidFill>
          </a:endParaRPr>
        </a:p>
      </dgm:t>
    </dgm:pt>
    <dgm:pt modelId="{96184FA6-A23F-4E01-A690-A6507FB0464D}" type="parTrans" cxnId="{1A1EC342-1A2A-42BF-9C3C-A106455130B8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39B06C57-F14E-45D5-8234-11EE1BE0E2F3}" type="sibTrans" cxnId="{1A1EC342-1A2A-42BF-9C3C-A106455130B8}">
      <dgm:prSet/>
      <dgm:spPr/>
      <dgm:t>
        <a:bodyPr/>
        <a:lstStyle/>
        <a:p>
          <a:endParaRPr lang="ru-RU"/>
        </a:p>
      </dgm:t>
    </dgm:pt>
    <dgm:pt modelId="{97794572-4898-459E-B3B2-D13FB8C73A9B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Градостроительство</a:t>
          </a:r>
          <a:endParaRPr lang="ru-RU" sz="2000" dirty="0">
            <a:solidFill>
              <a:schemeClr val="tx1"/>
            </a:solidFill>
          </a:endParaRPr>
        </a:p>
      </dgm:t>
    </dgm:pt>
    <dgm:pt modelId="{E1F1FD9E-2F2E-4993-ADC6-F937070D6829}" type="parTrans" cxnId="{E74CDBD8-4038-455B-967B-B4102C8C652C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23D01AC2-7A96-4C1E-ABAA-909E67F51293}" type="sibTrans" cxnId="{E74CDBD8-4038-455B-967B-B4102C8C652C}">
      <dgm:prSet/>
      <dgm:spPr/>
      <dgm:t>
        <a:bodyPr/>
        <a:lstStyle/>
        <a:p>
          <a:endParaRPr lang="ru-RU"/>
        </a:p>
      </dgm:t>
    </dgm:pt>
    <dgm:pt modelId="{E3448ABD-6551-4AA5-96A8-13E7D729D3E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Территориальное зонирование</a:t>
          </a:r>
          <a:endParaRPr lang="ru-RU" sz="2000" dirty="0">
            <a:solidFill>
              <a:schemeClr val="tx1"/>
            </a:solidFill>
          </a:endParaRPr>
        </a:p>
      </dgm:t>
    </dgm:pt>
    <dgm:pt modelId="{01C6AA27-A157-4AC6-9803-DAF2EDA5BDF4}" type="parTrans" cxnId="{9C5C5085-5D25-4183-8965-F7D7208B2EE5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C290A624-4EB3-46C8-A62A-BEBFB855DDB0}" type="sibTrans" cxnId="{9C5C5085-5D25-4183-8965-F7D7208B2EE5}">
      <dgm:prSet/>
      <dgm:spPr/>
      <dgm:t>
        <a:bodyPr/>
        <a:lstStyle/>
        <a:p>
          <a:endParaRPr lang="ru-RU"/>
        </a:p>
      </dgm:t>
    </dgm:pt>
    <dgm:pt modelId="{DEEFAC98-FEB2-4297-8AA4-EB87A12AC12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Здравоохранение и образование</a:t>
          </a:r>
          <a:endParaRPr lang="ru-RU" sz="2000" dirty="0">
            <a:solidFill>
              <a:schemeClr val="tx1"/>
            </a:solidFill>
          </a:endParaRPr>
        </a:p>
      </dgm:t>
    </dgm:pt>
    <dgm:pt modelId="{6E6F2049-7EC5-4D02-AC41-80A0BCB61EF6}" type="parTrans" cxnId="{A085BEB1-DDDF-4105-9D2C-C82950C4145A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5439D948-0AF0-4020-BFC1-DB319D29358A}" type="sibTrans" cxnId="{A085BEB1-DDDF-4105-9D2C-C82950C4145A}">
      <dgm:prSet/>
      <dgm:spPr/>
      <dgm:t>
        <a:bodyPr/>
        <a:lstStyle/>
        <a:p>
          <a:endParaRPr lang="ru-RU"/>
        </a:p>
      </dgm:t>
    </dgm:pt>
    <dgm:pt modelId="{E59B0EB4-EDC7-4412-8748-0E18AC41F75A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Социология и демография</a:t>
          </a:r>
          <a:endParaRPr lang="ru-RU" sz="2000" dirty="0">
            <a:solidFill>
              <a:schemeClr val="tx1"/>
            </a:solidFill>
          </a:endParaRPr>
        </a:p>
      </dgm:t>
    </dgm:pt>
    <dgm:pt modelId="{BDAB5DFE-CD38-466E-A6A0-AB4020A68AF4}" type="parTrans" cxnId="{D8CDBD34-CFA5-49D6-BB81-ADF1B345125C}">
      <dgm:prSet custT="1"/>
      <dgm:spPr/>
      <dgm:t>
        <a:bodyPr/>
        <a:lstStyle/>
        <a:p>
          <a:endParaRPr lang="ru-RU" sz="1100">
            <a:solidFill>
              <a:schemeClr val="tx1"/>
            </a:solidFill>
          </a:endParaRPr>
        </a:p>
      </dgm:t>
    </dgm:pt>
    <dgm:pt modelId="{AA991CB7-F287-43DE-81E7-DA8A8AE68ECB}" type="sibTrans" cxnId="{D8CDBD34-CFA5-49D6-BB81-ADF1B345125C}">
      <dgm:prSet/>
      <dgm:spPr/>
      <dgm:t>
        <a:bodyPr/>
        <a:lstStyle/>
        <a:p>
          <a:endParaRPr lang="ru-RU"/>
        </a:p>
      </dgm:t>
    </dgm:pt>
    <dgm:pt modelId="{D15756C5-2E79-4807-AEB7-D78C738A5C6F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Культура и спорт</a:t>
          </a:r>
          <a:endParaRPr lang="ru-RU" sz="2000" dirty="0">
            <a:solidFill>
              <a:schemeClr val="tx1"/>
            </a:solidFill>
          </a:endParaRPr>
        </a:p>
      </dgm:t>
    </dgm:pt>
    <dgm:pt modelId="{02650177-5613-4062-9749-6D734729F869}" type="parTrans" cxnId="{064BD3A9-43EA-49FF-877C-725E13077CA1}">
      <dgm:prSet custT="1"/>
      <dgm:spPr/>
      <dgm:t>
        <a:bodyPr/>
        <a:lstStyle/>
        <a:p>
          <a:endParaRPr lang="ru-RU" sz="500"/>
        </a:p>
      </dgm:t>
    </dgm:pt>
    <dgm:pt modelId="{80456489-00CA-4939-B135-E77638F05983}" type="sibTrans" cxnId="{064BD3A9-43EA-49FF-877C-725E13077CA1}">
      <dgm:prSet/>
      <dgm:spPr/>
      <dgm:t>
        <a:bodyPr/>
        <a:lstStyle/>
        <a:p>
          <a:endParaRPr lang="ru-RU"/>
        </a:p>
      </dgm:t>
    </dgm:pt>
    <dgm:pt modelId="{63068346-1393-43A3-A84C-147B2477B8D8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Транспорт</a:t>
          </a:r>
          <a:endParaRPr lang="ru-RU" sz="2000" dirty="0">
            <a:solidFill>
              <a:schemeClr val="tx1"/>
            </a:solidFill>
          </a:endParaRPr>
        </a:p>
      </dgm:t>
    </dgm:pt>
    <dgm:pt modelId="{1B719AEA-CD62-4913-8775-586FA31E87BE}" type="parTrans" cxnId="{C6C05608-8A4A-4AB4-810C-1D7A7A18997D}">
      <dgm:prSet/>
      <dgm:spPr/>
      <dgm:t>
        <a:bodyPr/>
        <a:lstStyle/>
        <a:p>
          <a:endParaRPr lang="ru-RU"/>
        </a:p>
      </dgm:t>
    </dgm:pt>
    <dgm:pt modelId="{79755DAE-49BA-46F6-8CD9-BA57193F6378}" type="sibTrans" cxnId="{C6C05608-8A4A-4AB4-810C-1D7A7A18997D}">
      <dgm:prSet/>
      <dgm:spPr/>
      <dgm:t>
        <a:bodyPr/>
        <a:lstStyle/>
        <a:p>
          <a:endParaRPr lang="ru-RU"/>
        </a:p>
      </dgm:t>
    </dgm:pt>
    <dgm:pt modelId="{6BAD551C-80B9-4A1F-A751-0B13D6D0078C}" type="pres">
      <dgm:prSet presAssocID="{8BA1DB37-7FBD-4093-869A-CFD59032AA2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C3DC7C-DE17-4809-AB52-A2B38D2EC327}" type="pres">
      <dgm:prSet presAssocID="{8BAC03A8-2B93-463A-9E3B-0794E31890E5}" presName="centerShape" presStyleLbl="node0" presStyleIdx="0" presStyleCnt="1"/>
      <dgm:spPr/>
      <dgm:t>
        <a:bodyPr/>
        <a:lstStyle/>
        <a:p>
          <a:endParaRPr lang="ru-RU"/>
        </a:p>
      </dgm:t>
    </dgm:pt>
    <dgm:pt modelId="{BEBC60EC-BCEA-4896-8045-BF79A72599DF}" type="pres">
      <dgm:prSet presAssocID="{DE534A5E-B99D-427D-ADC8-C930D839E0EF}" presName="Name9" presStyleLbl="parChTrans1D2" presStyleIdx="0" presStyleCnt="9"/>
      <dgm:spPr/>
      <dgm:t>
        <a:bodyPr/>
        <a:lstStyle/>
        <a:p>
          <a:endParaRPr lang="ru-RU"/>
        </a:p>
      </dgm:t>
    </dgm:pt>
    <dgm:pt modelId="{F2FF83BF-FE23-472C-AFFF-4788266A3761}" type="pres">
      <dgm:prSet presAssocID="{DE534A5E-B99D-427D-ADC8-C930D839E0EF}" presName="connTx" presStyleLbl="parChTrans1D2" presStyleIdx="0" presStyleCnt="9"/>
      <dgm:spPr/>
      <dgm:t>
        <a:bodyPr/>
        <a:lstStyle/>
        <a:p>
          <a:endParaRPr lang="ru-RU"/>
        </a:p>
      </dgm:t>
    </dgm:pt>
    <dgm:pt modelId="{0F1CE0D0-AE4E-48D8-8615-E6D4DDA99F48}" type="pres">
      <dgm:prSet presAssocID="{6B7648D4-CEE1-4DA2-8B86-2618D1E94163}" presName="node" presStyleLbl="node1" presStyleIdx="0" presStyleCnt="9" custScaleX="144696" custScaleY="102273" custRadScaleRad="96585" custRadScaleInc="2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36644-A6AE-4172-8DDD-C7DB3011AB8B}" type="pres">
      <dgm:prSet presAssocID="{1B719AEA-CD62-4913-8775-586FA31E87BE}" presName="Name9" presStyleLbl="parChTrans1D2" presStyleIdx="1" presStyleCnt="9"/>
      <dgm:spPr/>
      <dgm:t>
        <a:bodyPr/>
        <a:lstStyle/>
        <a:p>
          <a:endParaRPr lang="ru-RU"/>
        </a:p>
      </dgm:t>
    </dgm:pt>
    <dgm:pt modelId="{C1B95A97-F463-45FE-AE72-73611E041C91}" type="pres">
      <dgm:prSet presAssocID="{1B719AEA-CD62-4913-8775-586FA31E87BE}" presName="connTx" presStyleLbl="parChTrans1D2" presStyleIdx="1" presStyleCnt="9"/>
      <dgm:spPr/>
      <dgm:t>
        <a:bodyPr/>
        <a:lstStyle/>
        <a:p>
          <a:endParaRPr lang="ru-RU"/>
        </a:p>
      </dgm:t>
    </dgm:pt>
    <dgm:pt modelId="{4C8222CF-12C1-4CD6-A4CB-F0FF4341A367}" type="pres">
      <dgm:prSet presAssocID="{63068346-1393-43A3-A84C-147B2477B8D8}" presName="node" presStyleLbl="node1" presStyleIdx="1" presStyleCnt="9" custScaleX="138405" custRadScaleRad="106615" custRadScaleInc="24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3C0B1-B99F-4D3D-9C4E-2AD55B79131F}" type="pres">
      <dgm:prSet presAssocID="{0CC8B516-2D1F-4428-9EC6-3735C37F33C4}" presName="Name9" presStyleLbl="parChTrans1D2" presStyleIdx="2" presStyleCnt="9"/>
      <dgm:spPr/>
      <dgm:t>
        <a:bodyPr/>
        <a:lstStyle/>
        <a:p>
          <a:endParaRPr lang="ru-RU"/>
        </a:p>
      </dgm:t>
    </dgm:pt>
    <dgm:pt modelId="{41D5A09F-4E34-4AFC-A195-C82BA1FFDF5C}" type="pres">
      <dgm:prSet presAssocID="{0CC8B516-2D1F-4428-9EC6-3735C37F33C4}" presName="connTx" presStyleLbl="parChTrans1D2" presStyleIdx="2" presStyleCnt="9"/>
      <dgm:spPr/>
      <dgm:t>
        <a:bodyPr/>
        <a:lstStyle/>
        <a:p>
          <a:endParaRPr lang="ru-RU"/>
        </a:p>
      </dgm:t>
    </dgm:pt>
    <dgm:pt modelId="{3D0B6BDA-AC3C-4628-B6B0-DFEFC0D6328C}" type="pres">
      <dgm:prSet presAssocID="{58732179-2598-47EC-B69A-4EAD69F3C246}" presName="node" presStyleLbl="node1" presStyleIdx="2" presStyleCnt="9" custScaleX="163189" custScaleY="102273" custRadScaleRad="98205" custRadScaleInc="7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57BCBD-B48F-4857-9968-3589D0A2698E}" type="pres">
      <dgm:prSet presAssocID="{96184FA6-A23F-4E01-A690-A6507FB0464D}" presName="Name9" presStyleLbl="parChTrans1D2" presStyleIdx="3" presStyleCnt="9"/>
      <dgm:spPr/>
      <dgm:t>
        <a:bodyPr/>
        <a:lstStyle/>
        <a:p>
          <a:endParaRPr lang="ru-RU"/>
        </a:p>
      </dgm:t>
    </dgm:pt>
    <dgm:pt modelId="{CAA52CB7-09BD-4DB8-BBA8-F7CD49AED6F5}" type="pres">
      <dgm:prSet presAssocID="{96184FA6-A23F-4E01-A690-A6507FB0464D}" presName="connTx" presStyleLbl="parChTrans1D2" presStyleIdx="3" presStyleCnt="9"/>
      <dgm:spPr/>
      <dgm:t>
        <a:bodyPr/>
        <a:lstStyle/>
        <a:p>
          <a:endParaRPr lang="ru-RU"/>
        </a:p>
      </dgm:t>
    </dgm:pt>
    <dgm:pt modelId="{998B32B5-2BE3-4E07-9A8C-DD0DDE651110}" type="pres">
      <dgm:prSet presAssocID="{087E2E43-D939-49C3-960E-9971266B211A}" presName="node" presStyleLbl="node1" presStyleIdx="3" presStyleCnt="9" custScaleX="153933" custScaleY="102273" custRadScaleRad="106370" custRadScaleInc="-13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CAC13-6274-4E31-8A62-7E39A736F782}" type="pres">
      <dgm:prSet presAssocID="{01C6AA27-A157-4AC6-9803-DAF2EDA5BDF4}" presName="Name9" presStyleLbl="parChTrans1D2" presStyleIdx="4" presStyleCnt="9"/>
      <dgm:spPr/>
      <dgm:t>
        <a:bodyPr/>
        <a:lstStyle/>
        <a:p>
          <a:endParaRPr lang="ru-RU"/>
        </a:p>
      </dgm:t>
    </dgm:pt>
    <dgm:pt modelId="{B96A3CB2-226E-4566-B15F-640872BFFA05}" type="pres">
      <dgm:prSet presAssocID="{01C6AA27-A157-4AC6-9803-DAF2EDA5BDF4}" presName="connTx" presStyleLbl="parChTrans1D2" presStyleIdx="4" presStyleCnt="9"/>
      <dgm:spPr/>
      <dgm:t>
        <a:bodyPr/>
        <a:lstStyle/>
        <a:p>
          <a:endParaRPr lang="ru-RU"/>
        </a:p>
      </dgm:t>
    </dgm:pt>
    <dgm:pt modelId="{23536D48-5E84-4BA0-B900-80B8BB605881}" type="pres">
      <dgm:prSet presAssocID="{E3448ABD-6551-4AA5-96A8-13E7D729D3EC}" presName="node" presStyleLbl="node1" presStyleIdx="4" presStyleCnt="9" custScaleX="153095" custScaleY="102273" custRadScaleRad="103348" custRadScaleInc="-19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9ABB5-425C-43D6-8AB4-621CD6178217}" type="pres">
      <dgm:prSet presAssocID="{6E6F2049-7EC5-4D02-AC41-80A0BCB61EF6}" presName="Name9" presStyleLbl="parChTrans1D2" presStyleIdx="5" presStyleCnt="9"/>
      <dgm:spPr/>
      <dgm:t>
        <a:bodyPr/>
        <a:lstStyle/>
        <a:p>
          <a:endParaRPr lang="ru-RU"/>
        </a:p>
      </dgm:t>
    </dgm:pt>
    <dgm:pt modelId="{D2AE8904-A448-4DAB-B5E1-441680C115EE}" type="pres">
      <dgm:prSet presAssocID="{6E6F2049-7EC5-4D02-AC41-80A0BCB61EF6}" presName="connTx" presStyleLbl="parChTrans1D2" presStyleIdx="5" presStyleCnt="9"/>
      <dgm:spPr/>
      <dgm:t>
        <a:bodyPr/>
        <a:lstStyle/>
        <a:p>
          <a:endParaRPr lang="ru-RU"/>
        </a:p>
      </dgm:t>
    </dgm:pt>
    <dgm:pt modelId="{F4781CA8-CB4C-41F2-9A63-B57DF25741F7}" type="pres">
      <dgm:prSet presAssocID="{DEEFAC98-FEB2-4297-8AA4-EB87A12AC123}" presName="node" presStyleLbl="node1" presStyleIdx="5" presStyleCnt="9" custScaleX="150060" custScaleY="102273" custRadScaleRad="104925" custRadScaleInc="29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0875E-E308-4749-89BE-43E3ABD7C2D4}" type="pres">
      <dgm:prSet presAssocID="{02650177-5613-4062-9749-6D734729F869}" presName="Name9" presStyleLbl="parChTrans1D2" presStyleIdx="6" presStyleCnt="9"/>
      <dgm:spPr/>
      <dgm:t>
        <a:bodyPr/>
        <a:lstStyle/>
        <a:p>
          <a:endParaRPr lang="ru-RU"/>
        </a:p>
      </dgm:t>
    </dgm:pt>
    <dgm:pt modelId="{7EE2191A-CB02-437B-8FD1-0C819B09A28E}" type="pres">
      <dgm:prSet presAssocID="{02650177-5613-4062-9749-6D734729F869}" presName="connTx" presStyleLbl="parChTrans1D2" presStyleIdx="6" presStyleCnt="9"/>
      <dgm:spPr/>
      <dgm:t>
        <a:bodyPr/>
        <a:lstStyle/>
        <a:p>
          <a:endParaRPr lang="ru-RU"/>
        </a:p>
      </dgm:t>
    </dgm:pt>
    <dgm:pt modelId="{AC823AD3-5238-4954-B996-714A05FF0E1C}" type="pres">
      <dgm:prSet presAssocID="{D15756C5-2E79-4807-AEB7-D78C738A5C6F}" presName="node" presStyleLbl="node1" presStyleIdx="6" presStyleCnt="9" custScaleX="151209" custScaleY="101763" custRadScaleRad="104742" custRadScaleInc="14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C79FE-1CA6-4F1A-B4EB-E9F4A44B75B2}" type="pres">
      <dgm:prSet presAssocID="{BDAB5DFE-CD38-466E-A6A0-AB4020A68AF4}" presName="Name9" presStyleLbl="parChTrans1D2" presStyleIdx="7" presStyleCnt="9"/>
      <dgm:spPr/>
      <dgm:t>
        <a:bodyPr/>
        <a:lstStyle/>
        <a:p>
          <a:endParaRPr lang="ru-RU"/>
        </a:p>
      </dgm:t>
    </dgm:pt>
    <dgm:pt modelId="{4BB54B80-76FB-45F9-82CE-BCF9080DE40E}" type="pres">
      <dgm:prSet presAssocID="{BDAB5DFE-CD38-466E-A6A0-AB4020A68AF4}" presName="connTx" presStyleLbl="parChTrans1D2" presStyleIdx="7" presStyleCnt="9"/>
      <dgm:spPr/>
      <dgm:t>
        <a:bodyPr/>
        <a:lstStyle/>
        <a:p>
          <a:endParaRPr lang="ru-RU"/>
        </a:p>
      </dgm:t>
    </dgm:pt>
    <dgm:pt modelId="{490BF9A8-885D-4917-9828-3D0421D23283}" type="pres">
      <dgm:prSet presAssocID="{E59B0EB4-EDC7-4412-8748-0E18AC41F75A}" presName="node" presStyleLbl="node1" presStyleIdx="7" presStyleCnt="9" custScaleX="154712" custScaleY="102273" custRadScaleRad="101885" custRadScaleInc="-7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FD7E0-9D3E-4A6B-866B-AF8BFE4869D4}" type="pres">
      <dgm:prSet presAssocID="{E1F1FD9E-2F2E-4993-ADC6-F937070D6829}" presName="Name9" presStyleLbl="parChTrans1D2" presStyleIdx="8" presStyleCnt="9"/>
      <dgm:spPr/>
      <dgm:t>
        <a:bodyPr/>
        <a:lstStyle/>
        <a:p>
          <a:endParaRPr lang="ru-RU"/>
        </a:p>
      </dgm:t>
    </dgm:pt>
    <dgm:pt modelId="{35ECFFC5-D38E-4084-8414-A780EE749016}" type="pres">
      <dgm:prSet presAssocID="{E1F1FD9E-2F2E-4993-ADC6-F937070D6829}" presName="connTx" presStyleLbl="parChTrans1D2" presStyleIdx="8" presStyleCnt="9"/>
      <dgm:spPr/>
      <dgm:t>
        <a:bodyPr/>
        <a:lstStyle/>
        <a:p>
          <a:endParaRPr lang="ru-RU"/>
        </a:p>
      </dgm:t>
    </dgm:pt>
    <dgm:pt modelId="{CC423052-3DD6-4B10-AFC6-D22FC0E6FFB0}" type="pres">
      <dgm:prSet presAssocID="{97794572-4898-459E-B3B2-D13FB8C73A9B}" presName="node" presStyleLbl="node1" presStyleIdx="8" presStyleCnt="9" custScaleX="153968" custScaleY="102273" custRadScaleRad="106484" custRadScaleInc="-29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C05608-8A4A-4AB4-810C-1D7A7A18997D}" srcId="{8BAC03A8-2B93-463A-9E3B-0794E31890E5}" destId="{63068346-1393-43A3-A84C-147B2477B8D8}" srcOrd="1" destOrd="0" parTransId="{1B719AEA-CD62-4913-8775-586FA31E87BE}" sibTransId="{79755DAE-49BA-46F6-8CD9-BA57193F6378}"/>
    <dgm:cxn modelId="{EDFF2232-539A-43A2-9DE8-16FB63DE5819}" type="presOf" srcId="{D15756C5-2E79-4807-AEB7-D78C738A5C6F}" destId="{AC823AD3-5238-4954-B996-714A05FF0E1C}" srcOrd="0" destOrd="0" presId="urn:microsoft.com/office/officeart/2005/8/layout/radial1"/>
    <dgm:cxn modelId="{76B7D442-B8DE-400A-A890-27CC041C8F91}" type="presOf" srcId="{6E6F2049-7EC5-4D02-AC41-80A0BCB61EF6}" destId="{D2AE8904-A448-4DAB-B5E1-441680C115EE}" srcOrd="1" destOrd="0" presId="urn:microsoft.com/office/officeart/2005/8/layout/radial1"/>
    <dgm:cxn modelId="{0462B97C-2C2D-440C-A25A-209D7C3D3997}" type="presOf" srcId="{96184FA6-A23F-4E01-A690-A6507FB0464D}" destId="{CAA52CB7-09BD-4DB8-BBA8-F7CD49AED6F5}" srcOrd="1" destOrd="0" presId="urn:microsoft.com/office/officeart/2005/8/layout/radial1"/>
    <dgm:cxn modelId="{1A1EC342-1A2A-42BF-9C3C-A106455130B8}" srcId="{8BAC03A8-2B93-463A-9E3B-0794E31890E5}" destId="{087E2E43-D939-49C3-960E-9971266B211A}" srcOrd="3" destOrd="0" parTransId="{96184FA6-A23F-4E01-A690-A6507FB0464D}" sibTransId="{39B06C57-F14E-45D5-8234-11EE1BE0E2F3}"/>
    <dgm:cxn modelId="{67739332-F679-4CA9-A6EA-0B9AFFCA5BDE}" type="presOf" srcId="{E59B0EB4-EDC7-4412-8748-0E18AC41F75A}" destId="{490BF9A8-885D-4917-9828-3D0421D23283}" srcOrd="0" destOrd="0" presId="urn:microsoft.com/office/officeart/2005/8/layout/radial1"/>
    <dgm:cxn modelId="{F5AA4AA0-B3F8-4BEC-8806-0CDFFC14CFA4}" type="presOf" srcId="{E1F1FD9E-2F2E-4993-ADC6-F937070D6829}" destId="{35ECFFC5-D38E-4084-8414-A780EE749016}" srcOrd="1" destOrd="0" presId="urn:microsoft.com/office/officeart/2005/8/layout/radial1"/>
    <dgm:cxn modelId="{6AFD73B7-1CA6-4CD3-A3F5-01F2C482BD85}" type="presOf" srcId="{02650177-5613-4062-9749-6D734729F869}" destId="{98B0875E-E308-4749-89BE-43E3ABD7C2D4}" srcOrd="0" destOrd="0" presId="urn:microsoft.com/office/officeart/2005/8/layout/radial1"/>
    <dgm:cxn modelId="{6C37613F-B51D-4BBF-88A4-10B3227477D5}" type="presOf" srcId="{DE534A5E-B99D-427D-ADC8-C930D839E0EF}" destId="{BEBC60EC-BCEA-4896-8045-BF79A72599DF}" srcOrd="0" destOrd="0" presId="urn:microsoft.com/office/officeart/2005/8/layout/radial1"/>
    <dgm:cxn modelId="{A085BEB1-DDDF-4105-9D2C-C82950C4145A}" srcId="{8BAC03A8-2B93-463A-9E3B-0794E31890E5}" destId="{DEEFAC98-FEB2-4297-8AA4-EB87A12AC123}" srcOrd="5" destOrd="0" parTransId="{6E6F2049-7EC5-4D02-AC41-80A0BCB61EF6}" sibTransId="{5439D948-0AF0-4020-BFC1-DB319D29358A}"/>
    <dgm:cxn modelId="{54A76994-4CDC-4143-80B7-D62A0B71EDE4}" type="presOf" srcId="{087E2E43-D939-49C3-960E-9971266B211A}" destId="{998B32B5-2BE3-4E07-9A8C-DD0DDE651110}" srcOrd="0" destOrd="0" presId="urn:microsoft.com/office/officeart/2005/8/layout/radial1"/>
    <dgm:cxn modelId="{B4730FF9-8F21-4AA5-97EA-B0F5048A4DD7}" type="presOf" srcId="{E3448ABD-6551-4AA5-96A8-13E7D729D3EC}" destId="{23536D48-5E84-4BA0-B900-80B8BB605881}" srcOrd="0" destOrd="0" presId="urn:microsoft.com/office/officeart/2005/8/layout/radial1"/>
    <dgm:cxn modelId="{83F63DDD-D678-4F11-B29E-970A5632CB8B}" type="presOf" srcId="{58732179-2598-47EC-B69A-4EAD69F3C246}" destId="{3D0B6BDA-AC3C-4628-B6B0-DFEFC0D6328C}" srcOrd="0" destOrd="0" presId="urn:microsoft.com/office/officeart/2005/8/layout/radial1"/>
    <dgm:cxn modelId="{CBD5C710-F0C9-4051-BA61-84AB7CB07496}" type="presOf" srcId="{63068346-1393-43A3-A84C-147B2477B8D8}" destId="{4C8222CF-12C1-4CD6-A4CB-F0FF4341A367}" srcOrd="0" destOrd="0" presId="urn:microsoft.com/office/officeart/2005/8/layout/radial1"/>
    <dgm:cxn modelId="{681F2253-446B-4DAC-96D5-190790BCAF00}" type="presOf" srcId="{1B719AEA-CD62-4913-8775-586FA31E87BE}" destId="{C1B95A97-F463-45FE-AE72-73611E041C91}" srcOrd="1" destOrd="0" presId="urn:microsoft.com/office/officeart/2005/8/layout/radial1"/>
    <dgm:cxn modelId="{75918B5F-EAD8-47A6-95DC-EFDA783D2032}" type="presOf" srcId="{6B7648D4-CEE1-4DA2-8B86-2618D1E94163}" destId="{0F1CE0D0-AE4E-48D8-8615-E6D4DDA99F48}" srcOrd="0" destOrd="0" presId="urn:microsoft.com/office/officeart/2005/8/layout/radial1"/>
    <dgm:cxn modelId="{A0F28FD0-C3D6-47B0-B321-C9DFB287D553}" type="presOf" srcId="{E1F1FD9E-2F2E-4993-ADC6-F937070D6829}" destId="{79DFD7E0-9D3E-4A6B-866B-AF8BFE4869D4}" srcOrd="0" destOrd="0" presId="urn:microsoft.com/office/officeart/2005/8/layout/radial1"/>
    <dgm:cxn modelId="{064BD3A9-43EA-49FF-877C-725E13077CA1}" srcId="{8BAC03A8-2B93-463A-9E3B-0794E31890E5}" destId="{D15756C5-2E79-4807-AEB7-D78C738A5C6F}" srcOrd="6" destOrd="0" parTransId="{02650177-5613-4062-9749-6D734729F869}" sibTransId="{80456489-00CA-4939-B135-E77638F05983}"/>
    <dgm:cxn modelId="{603FC518-9929-4BFF-A7A8-8D9DF1FF3F6C}" type="presOf" srcId="{BDAB5DFE-CD38-466E-A6A0-AB4020A68AF4}" destId="{4BB54B80-76FB-45F9-82CE-BCF9080DE40E}" srcOrd="1" destOrd="0" presId="urn:microsoft.com/office/officeart/2005/8/layout/radial1"/>
    <dgm:cxn modelId="{512913EE-A474-4C1D-A77E-F7E4E8621FB2}" type="presOf" srcId="{01C6AA27-A157-4AC6-9803-DAF2EDA5BDF4}" destId="{B96A3CB2-226E-4566-B15F-640872BFFA05}" srcOrd="1" destOrd="0" presId="urn:microsoft.com/office/officeart/2005/8/layout/radial1"/>
    <dgm:cxn modelId="{0C04078C-4CBA-4C8D-B8F7-5D1C9D49A2A4}" type="presOf" srcId="{0CC8B516-2D1F-4428-9EC6-3735C37F33C4}" destId="{41D5A09F-4E34-4AFC-A195-C82BA1FFDF5C}" srcOrd="1" destOrd="0" presId="urn:microsoft.com/office/officeart/2005/8/layout/radial1"/>
    <dgm:cxn modelId="{F2104DE2-6A18-4F63-B71D-CE9C22C6209F}" type="presOf" srcId="{BDAB5DFE-CD38-466E-A6A0-AB4020A68AF4}" destId="{B78C79FE-1CA6-4F1A-B4EB-E9F4A44B75B2}" srcOrd="0" destOrd="0" presId="urn:microsoft.com/office/officeart/2005/8/layout/radial1"/>
    <dgm:cxn modelId="{D8CDBD34-CFA5-49D6-BB81-ADF1B345125C}" srcId="{8BAC03A8-2B93-463A-9E3B-0794E31890E5}" destId="{E59B0EB4-EDC7-4412-8748-0E18AC41F75A}" srcOrd="7" destOrd="0" parTransId="{BDAB5DFE-CD38-466E-A6A0-AB4020A68AF4}" sibTransId="{AA991CB7-F287-43DE-81E7-DA8A8AE68ECB}"/>
    <dgm:cxn modelId="{28977F0F-D6BA-4327-AB41-1D6BDD73F571}" srcId="{8BA1DB37-7FBD-4093-869A-CFD59032AA28}" destId="{8BAC03A8-2B93-463A-9E3B-0794E31890E5}" srcOrd="0" destOrd="0" parTransId="{C65AF4DD-7F52-4544-8E3C-2E67DD99BB28}" sibTransId="{98550B57-3F70-461C-905E-0573006E48E3}"/>
    <dgm:cxn modelId="{8D91F8BF-D9C5-48DC-9B63-889EA020CEC5}" srcId="{8BAC03A8-2B93-463A-9E3B-0794E31890E5}" destId="{6B7648D4-CEE1-4DA2-8B86-2618D1E94163}" srcOrd="0" destOrd="0" parTransId="{DE534A5E-B99D-427D-ADC8-C930D839E0EF}" sibTransId="{DBB9E29F-03DD-4AD9-80E1-7D36CD86D4D8}"/>
    <dgm:cxn modelId="{9C5C5085-5D25-4183-8965-F7D7208B2EE5}" srcId="{8BAC03A8-2B93-463A-9E3B-0794E31890E5}" destId="{E3448ABD-6551-4AA5-96A8-13E7D729D3EC}" srcOrd="4" destOrd="0" parTransId="{01C6AA27-A157-4AC6-9803-DAF2EDA5BDF4}" sibTransId="{C290A624-4EB3-46C8-A62A-BEBFB855DDB0}"/>
    <dgm:cxn modelId="{E74CDBD8-4038-455B-967B-B4102C8C652C}" srcId="{8BAC03A8-2B93-463A-9E3B-0794E31890E5}" destId="{97794572-4898-459E-B3B2-D13FB8C73A9B}" srcOrd="8" destOrd="0" parTransId="{E1F1FD9E-2F2E-4993-ADC6-F937070D6829}" sibTransId="{23D01AC2-7A96-4C1E-ABAA-909E67F51293}"/>
    <dgm:cxn modelId="{EF48EDF5-DFD8-45FE-9438-6212C50E0120}" type="presOf" srcId="{1B719AEA-CD62-4913-8775-586FA31E87BE}" destId="{5C536644-A6AE-4172-8DDD-C7DB3011AB8B}" srcOrd="0" destOrd="0" presId="urn:microsoft.com/office/officeart/2005/8/layout/radial1"/>
    <dgm:cxn modelId="{C6264FFF-BBD8-47EE-B0AB-51C8E39609ED}" type="presOf" srcId="{8BA1DB37-7FBD-4093-869A-CFD59032AA28}" destId="{6BAD551C-80B9-4A1F-A751-0B13D6D0078C}" srcOrd="0" destOrd="0" presId="urn:microsoft.com/office/officeart/2005/8/layout/radial1"/>
    <dgm:cxn modelId="{69CE4E18-923A-4B57-8829-A16518DA2DDC}" type="presOf" srcId="{97794572-4898-459E-B3B2-D13FB8C73A9B}" destId="{CC423052-3DD6-4B10-AFC6-D22FC0E6FFB0}" srcOrd="0" destOrd="0" presId="urn:microsoft.com/office/officeart/2005/8/layout/radial1"/>
    <dgm:cxn modelId="{6D2F9E6F-A9ED-47C4-9D6B-5ED5158B83ED}" type="presOf" srcId="{96184FA6-A23F-4E01-A690-A6507FB0464D}" destId="{6B57BCBD-B48F-4857-9968-3589D0A2698E}" srcOrd="0" destOrd="0" presId="urn:microsoft.com/office/officeart/2005/8/layout/radial1"/>
    <dgm:cxn modelId="{DE824E6E-5511-43DD-B68E-E84E1CE82B8B}" type="presOf" srcId="{DEEFAC98-FEB2-4297-8AA4-EB87A12AC123}" destId="{F4781CA8-CB4C-41F2-9A63-B57DF25741F7}" srcOrd="0" destOrd="0" presId="urn:microsoft.com/office/officeart/2005/8/layout/radial1"/>
    <dgm:cxn modelId="{2FE319E3-EA07-4223-9E59-6DBD38C9C2E1}" type="presOf" srcId="{DE534A5E-B99D-427D-ADC8-C930D839E0EF}" destId="{F2FF83BF-FE23-472C-AFFF-4788266A3761}" srcOrd="1" destOrd="0" presId="urn:microsoft.com/office/officeart/2005/8/layout/radial1"/>
    <dgm:cxn modelId="{53E9661C-E9DE-411A-8AA9-2C65581EAE3E}" type="presOf" srcId="{0CC8B516-2D1F-4428-9EC6-3735C37F33C4}" destId="{2413C0B1-B99F-4D3D-9C4E-2AD55B79131F}" srcOrd="0" destOrd="0" presId="urn:microsoft.com/office/officeart/2005/8/layout/radial1"/>
    <dgm:cxn modelId="{A1FC09D8-EB10-4FA7-A5D1-B6AF40DFB50F}" type="presOf" srcId="{6E6F2049-7EC5-4D02-AC41-80A0BCB61EF6}" destId="{0ED9ABB5-425C-43D6-8AB4-621CD6178217}" srcOrd="0" destOrd="0" presId="urn:microsoft.com/office/officeart/2005/8/layout/radial1"/>
    <dgm:cxn modelId="{0547F9C4-9715-4FF4-9DD5-6859286A0F55}" type="presOf" srcId="{02650177-5613-4062-9749-6D734729F869}" destId="{7EE2191A-CB02-437B-8FD1-0C819B09A28E}" srcOrd="1" destOrd="0" presId="urn:microsoft.com/office/officeart/2005/8/layout/radial1"/>
    <dgm:cxn modelId="{477B2F0B-F9E1-41C0-B19E-1861D71C5903}" type="presOf" srcId="{01C6AA27-A157-4AC6-9803-DAF2EDA5BDF4}" destId="{179CAC13-6274-4E31-8A62-7E39A736F782}" srcOrd="0" destOrd="0" presId="urn:microsoft.com/office/officeart/2005/8/layout/radial1"/>
    <dgm:cxn modelId="{B40E2461-36DF-4693-B3F5-F3590CC888CC}" type="presOf" srcId="{8BAC03A8-2B93-463A-9E3B-0794E31890E5}" destId="{AAC3DC7C-DE17-4809-AB52-A2B38D2EC327}" srcOrd="0" destOrd="0" presId="urn:microsoft.com/office/officeart/2005/8/layout/radial1"/>
    <dgm:cxn modelId="{3CE55713-31FF-45D2-8FCC-67BEA0658BBE}" srcId="{8BAC03A8-2B93-463A-9E3B-0794E31890E5}" destId="{58732179-2598-47EC-B69A-4EAD69F3C246}" srcOrd="2" destOrd="0" parTransId="{0CC8B516-2D1F-4428-9EC6-3735C37F33C4}" sibTransId="{52FD8E29-30F9-4839-BA69-72B0CD11FE99}"/>
    <dgm:cxn modelId="{C868CE0E-7715-4D8D-B547-6AE02D993482}" type="presParOf" srcId="{6BAD551C-80B9-4A1F-A751-0B13D6D0078C}" destId="{AAC3DC7C-DE17-4809-AB52-A2B38D2EC327}" srcOrd="0" destOrd="0" presId="urn:microsoft.com/office/officeart/2005/8/layout/radial1"/>
    <dgm:cxn modelId="{F50616B1-9F6B-48ED-B43E-D8BAE2CC1526}" type="presParOf" srcId="{6BAD551C-80B9-4A1F-A751-0B13D6D0078C}" destId="{BEBC60EC-BCEA-4896-8045-BF79A72599DF}" srcOrd="1" destOrd="0" presId="urn:microsoft.com/office/officeart/2005/8/layout/radial1"/>
    <dgm:cxn modelId="{6683E53A-9EEC-4CC7-9AFC-CEE5F20B36F9}" type="presParOf" srcId="{BEBC60EC-BCEA-4896-8045-BF79A72599DF}" destId="{F2FF83BF-FE23-472C-AFFF-4788266A3761}" srcOrd="0" destOrd="0" presId="urn:microsoft.com/office/officeart/2005/8/layout/radial1"/>
    <dgm:cxn modelId="{BFD11AC5-DCC9-49EB-BFFD-96CEA5B8E988}" type="presParOf" srcId="{6BAD551C-80B9-4A1F-A751-0B13D6D0078C}" destId="{0F1CE0D0-AE4E-48D8-8615-E6D4DDA99F48}" srcOrd="2" destOrd="0" presId="urn:microsoft.com/office/officeart/2005/8/layout/radial1"/>
    <dgm:cxn modelId="{9E6DF102-225B-40BE-88BE-B58B5E94E83C}" type="presParOf" srcId="{6BAD551C-80B9-4A1F-A751-0B13D6D0078C}" destId="{5C536644-A6AE-4172-8DDD-C7DB3011AB8B}" srcOrd="3" destOrd="0" presId="urn:microsoft.com/office/officeart/2005/8/layout/radial1"/>
    <dgm:cxn modelId="{73459F71-8A89-4CB9-9AE3-ADEC24B11B6E}" type="presParOf" srcId="{5C536644-A6AE-4172-8DDD-C7DB3011AB8B}" destId="{C1B95A97-F463-45FE-AE72-73611E041C91}" srcOrd="0" destOrd="0" presId="urn:microsoft.com/office/officeart/2005/8/layout/radial1"/>
    <dgm:cxn modelId="{C7679366-ACD1-46C4-B50F-56C61782E91D}" type="presParOf" srcId="{6BAD551C-80B9-4A1F-A751-0B13D6D0078C}" destId="{4C8222CF-12C1-4CD6-A4CB-F0FF4341A367}" srcOrd="4" destOrd="0" presId="urn:microsoft.com/office/officeart/2005/8/layout/radial1"/>
    <dgm:cxn modelId="{3B798836-8B9D-40BD-AD86-1280AA4D112A}" type="presParOf" srcId="{6BAD551C-80B9-4A1F-A751-0B13D6D0078C}" destId="{2413C0B1-B99F-4D3D-9C4E-2AD55B79131F}" srcOrd="5" destOrd="0" presId="urn:microsoft.com/office/officeart/2005/8/layout/radial1"/>
    <dgm:cxn modelId="{554F2F2B-8861-434A-A451-486691D6B4E4}" type="presParOf" srcId="{2413C0B1-B99F-4D3D-9C4E-2AD55B79131F}" destId="{41D5A09F-4E34-4AFC-A195-C82BA1FFDF5C}" srcOrd="0" destOrd="0" presId="urn:microsoft.com/office/officeart/2005/8/layout/radial1"/>
    <dgm:cxn modelId="{295E710C-8902-4723-90E9-F4F8D15AE796}" type="presParOf" srcId="{6BAD551C-80B9-4A1F-A751-0B13D6D0078C}" destId="{3D0B6BDA-AC3C-4628-B6B0-DFEFC0D6328C}" srcOrd="6" destOrd="0" presId="urn:microsoft.com/office/officeart/2005/8/layout/radial1"/>
    <dgm:cxn modelId="{D3511BD3-6EBF-4D89-BC83-9845832069C7}" type="presParOf" srcId="{6BAD551C-80B9-4A1F-A751-0B13D6D0078C}" destId="{6B57BCBD-B48F-4857-9968-3589D0A2698E}" srcOrd="7" destOrd="0" presId="urn:microsoft.com/office/officeart/2005/8/layout/radial1"/>
    <dgm:cxn modelId="{818C1F8B-39A7-4B8E-96F7-FA4DA4BC5CCB}" type="presParOf" srcId="{6B57BCBD-B48F-4857-9968-3589D0A2698E}" destId="{CAA52CB7-09BD-4DB8-BBA8-F7CD49AED6F5}" srcOrd="0" destOrd="0" presId="urn:microsoft.com/office/officeart/2005/8/layout/radial1"/>
    <dgm:cxn modelId="{5934E6F2-5E58-4E46-AACF-4078AB674B96}" type="presParOf" srcId="{6BAD551C-80B9-4A1F-A751-0B13D6D0078C}" destId="{998B32B5-2BE3-4E07-9A8C-DD0DDE651110}" srcOrd="8" destOrd="0" presId="urn:microsoft.com/office/officeart/2005/8/layout/radial1"/>
    <dgm:cxn modelId="{919AA32D-D7FA-4952-AC63-6BB6829A645B}" type="presParOf" srcId="{6BAD551C-80B9-4A1F-A751-0B13D6D0078C}" destId="{179CAC13-6274-4E31-8A62-7E39A736F782}" srcOrd="9" destOrd="0" presId="urn:microsoft.com/office/officeart/2005/8/layout/radial1"/>
    <dgm:cxn modelId="{4E055EC7-EAF2-40E6-B3E9-2674C805AE3F}" type="presParOf" srcId="{179CAC13-6274-4E31-8A62-7E39A736F782}" destId="{B96A3CB2-226E-4566-B15F-640872BFFA05}" srcOrd="0" destOrd="0" presId="urn:microsoft.com/office/officeart/2005/8/layout/radial1"/>
    <dgm:cxn modelId="{D62B6F5B-9189-4B61-AE9E-704FF0D0E7C9}" type="presParOf" srcId="{6BAD551C-80B9-4A1F-A751-0B13D6D0078C}" destId="{23536D48-5E84-4BA0-B900-80B8BB605881}" srcOrd="10" destOrd="0" presId="urn:microsoft.com/office/officeart/2005/8/layout/radial1"/>
    <dgm:cxn modelId="{ECC5122C-FD95-4DA0-9DB6-24234032002B}" type="presParOf" srcId="{6BAD551C-80B9-4A1F-A751-0B13D6D0078C}" destId="{0ED9ABB5-425C-43D6-8AB4-621CD6178217}" srcOrd="11" destOrd="0" presId="urn:microsoft.com/office/officeart/2005/8/layout/radial1"/>
    <dgm:cxn modelId="{DF3980BB-189D-4FC3-9CDC-FD2DEDD871C2}" type="presParOf" srcId="{0ED9ABB5-425C-43D6-8AB4-621CD6178217}" destId="{D2AE8904-A448-4DAB-B5E1-441680C115EE}" srcOrd="0" destOrd="0" presId="urn:microsoft.com/office/officeart/2005/8/layout/radial1"/>
    <dgm:cxn modelId="{8162B341-6A9C-4C64-8947-92C679BF2554}" type="presParOf" srcId="{6BAD551C-80B9-4A1F-A751-0B13D6D0078C}" destId="{F4781CA8-CB4C-41F2-9A63-B57DF25741F7}" srcOrd="12" destOrd="0" presId="urn:microsoft.com/office/officeart/2005/8/layout/radial1"/>
    <dgm:cxn modelId="{15D18C44-43F0-459B-B662-39ACC6B6F1E7}" type="presParOf" srcId="{6BAD551C-80B9-4A1F-A751-0B13D6D0078C}" destId="{98B0875E-E308-4749-89BE-43E3ABD7C2D4}" srcOrd="13" destOrd="0" presId="urn:microsoft.com/office/officeart/2005/8/layout/radial1"/>
    <dgm:cxn modelId="{25A21DC5-8573-4045-AB61-2C19B90884F1}" type="presParOf" srcId="{98B0875E-E308-4749-89BE-43E3ABD7C2D4}" destId="{7EE2191A-CB02-437B-8FD1-0C819B09A28E}" srcOrd="0" destOrd="0" presId="urn:microsoft.com/office/officeart/2005/8/layout/radial1"/>
    <dgm:cxn modelId="{6B5B90BD-E768-4EF3-A0E5-2DF089C14763}" type="presParOf" srcId="{6BAD551C-80B9-4A1F-A751-0B13D6D0078C}" destId="{AC823AD3-5238-4954-B996-714A05FF0E1C}" srcOrd="14" destOrd="0" presId="urn:microsoft.com/office/officeart/2005/8/layout/radial1"/>
    <dgm:cxn modelId="{EC69F8BD-58AB-4DF5-A720-C47F45359080}" type="presParOf" srcId="{6BAD551C-80B9-4A1F-A751-0B13D6D0078C}" destId="{B78C79FE-1CA6-4F1A-B4EB-E9F4A44B75B2}" srcOrd="15" destOrd="0" presId="urn:microsoft.com/office/officeart/2005/8/layout/radial1"/>
    <dgm:cxn modelId="{5A55049E-B8EE-46DD-B94E-21401B850FCB}" type="presParOf" srcId="{B78C79FE-1CA6-4F1A-B4EB-E9F4A44B75B2}" destId="{4BB54B80-76FB-45F9-82CE-BCF9080DE40E}" srcOrd="0" destOrd="0" presId="urn:microsoft.com/office/officeart/2005/8/layout/radial1"/>
    <dgm:cxn modelId="{6B4FD0CB-A5FE-4FD5-9A5A-2EB928CA7C98}" type="presParOf" srcId="{6BAD551C-80B9-4A1F-A751-0B13D6D0078C}" destId="{490BF9A8-885D-4917-9828-3D0421D23283}" srcOrd="16" destOrd="0" presId="urn:microsoft.com/office/officeart/2005/8/layout/radial1"/>
    <dgm:cxn modelId="{26858612-2EE2-4989-B2AC-B44B976EA219}" type="presParOf" srcId="{6BAD551C-80B9-4A1F-A751-0B13D6D0078C}" destId="{79DFD7E0-9D3E-4A6B-866B-AF8BFE4869D4}" srcOrd="17" destOrd="0" presId="urn:microsoft.com/office/officeart/2005/8/layout/radial1"/>
    <dgm:cxn modelId="{50258EC0-48B0-4C0F-8307-845258D70C60}" type="presParOf" srcId="{79DFD7E0-9D3E-4A6B-866B-AF8BFE4869D4}" destId="{35ECFFC5-D38E-4084-8414-A780EE749016}" srcOrd="0" destOrd="0" presId="urn:microsoft.com/office/officeart/2005/8/layout/radial1"/>
    <dgm:cxn modelId="{B28BE582-DAA7-4362-903A-ACC6BD059537}" type="presParOf" srcId="{6BAD551C-80B9-4A1F-A751-0B13D6D0078C}" destId="{CC423052-3DD6-4B10-AFC6-D22FC0E6FFB0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DCF87A-CFBB-44A2-9FBA-C5A90DE48026}">
      <dsp:nvSpPr>
        <dsp:cNvPr id="0" name=""/>
        <dsp:cNvSpPr/>
      </dsp:nvSpPr>
      <dsp:spPr>
        <a:xfrm>
          <a:off x="0" y="551157"/>
          <a:ext cx="6837932" cy="73527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3975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архитектурное планирование;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551157"/>
        <a:ext cx="6837932" cy="735273"/>
      </dsp:txXfrm>
    </dsp:sp>
    <dsp:sp modelId="{DAA5B6B3-CDEC-4068-8A16-9BB540AC786D}">
      <dsp:nvSpPr>
        <dsp:cNvPr id="0" name=""/>
        <dsp:cNvSpPr/>
      </dsp:nvSpPr>
      <dsp:spPr>
        <a:xfrm>
          <a:off x="0" y="1470751"/>
          <a:ext cx="6837932" cy="632442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53975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дизайнерские решения;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1470751"/>
        <a:ext cx="6837932" cy="632442"/>
      </dsp:txXfrm>
    </dsp:sp>
    <dsp:sp modelId="{5DED240F-51BA-473F-8044-8732964C422C}">
      <dsp:nvSpPr>
        <dsp:cNvPr id="0" name=""/>
        <dsp:cNvSpPr/>
      </dsp:nvSpPr>
      <dsp:spPr>
        <a:xfrm>
          <a:off x="0" y="2287513"/>
          <a:ext cx="6837932" cy="85471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53975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рассчитывать механические характеристики сооружений;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2287513"/>
        <a:ext cx="6837932" cy="854710"/>
      </dsp:txXfrm>
    </dsp:sp>
    <dsp:sp modelId="{F3FF2755-98C0-4CD9-92C3-F64B55E1C0B3}">
      <dsp:nvSpPr>
        <dsp:cNvPr id="0" name=""/>
        <dsp:cNvSpPr/>
      </dsp:nvSpPr>
      <dsp:spPr>
        <a:xfrm>
          <a:off x="0" y="3326543"/>
          <a:ext cx="6837932" cy="776523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53975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создание документации, конструкторской, проектной и сметной;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3326543"/>
        <a:ext cx="6837932" cy="776523"/>
      </dsp:txXfrm>
    </dsp:sp>
    <dsp:sp modelId="{5450E28A-A447-46DB-81EE-6D69D1808F17}">
      <dsp:nvSpPr>
        <dsp:cNvPr id="0" name=""/>
        <dsp:cNvSpPr/>
      </dsp:nvSpPr>
      <dsp:spPr>
        <a:xfrm>
          <a:off x="0" y="4393404"/>
          <a:ext cx="6837932" cy="580122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53975" cap="flat" cmpd="dbl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управление процессом самого строительства.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4393404"/>
        <a:ext cx="6837932" cy="58012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C3DC7C-DE17-4809-AB52-A2B38D2EC327}">
      <dsp:nvSpPr>
        <dsp:cNvPr id="0" name=""/>
        <dsp:cNvSpPr/>
      </dsp:nvSpPr>
      <dsp:spPr>
        <a:xfrm>
          <a:off x="3434904" y="2669463"/>
          <a:ext cx="1388044" cy="138804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</a:schemeClr>
            </a:gs>
            <a:gs pos="90000">
              <a:schemeClr val="accent3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3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>
            <a:solidFill>
              <a:schemeClr val="tx1"/>
            </a:solidFill>
          </a:endParaRPr>
        </a:p>
      </dsp:txBody>
      <dsp:txXfrm>
        <a:off x="3434904" y="2669463"/>
        <a:ext cx="1388044" cy="1388044"/>
      </dsp:txXfrm>
    </dsp:sp>
    <dsp:sp modelId="{BEBC60EC-BCEA-4896-8045-BF79A72599DF}">
      <dsp:nvSpPr>
        <dsp:cNvPr id="0" name=""/>
        <dsp:cNvSpPr/>
      </dsp:nvSpPr>
      <dsp:spPr>
        <a:xfrm rot="16225800">
          <a:off x="3565061" y="2081101"/>
          <a:ext cx="1146753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146753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16225800">
        <a:off x="4109769" y="2067453"/>
        <a:ext cx="57337" cy="57337"/>
      </dsp:txXfrm>
    </dsp:sp>
    <dsp:sp modelId="{0F1CE0D0-AE4E-48D8-8615-E6D4DDA99F48}">
      <dsp:nvSpPr>
        <dsp:cNvPr id="0" name=""/>
        <dsp:cNvSpPr/>
      </dsp:nvSpPr>
      <dsp:spPr>
        <a:xfrm>
          <a:off x="3143846" y="103177"/>
          <a:ext cx="2008444" cy="141959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90000">
              <a:schemeClr val="accent4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ЖКХ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143846" y="103177"/>
        <a:ext cx="2008444" cy="1419594"/>
      </dsp:txXfrm>
    </dsp:sp>
    <dsp:sp modelId="{5C536644-A6AE-4172-8DDD-C7DB3011AB8B}">
      <dsp:nvSpPr>
        <dsp:cNvPr id="0" name=""/>
        <dsp:cNvSpPr/>
      </dsp:nvSpPr>
      <dsp:spPr>
        <a:xfrm rot="18894660">
          <a:off x="4423957" y="2387327"/>
          <a:ext cx="1326250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326250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894660">
        <a:off x="5053926" y="2369191"/>
        <a:ext cx="66312" cy="66312"/>
      </dsp:txXfrm>
    </dsp:sp>
    <dsp:sp modelId="{4C8222CF-12C1-4CD6-A4CB-F0FF4341A367}">
      <dsp:nvSpPr>
        <dsp:cNvPr id="0" name=""/>
        <dsp:cNvSpPr/>
      </dsp:nvSpPr>
      <dsp:spPr>
        <a:xfrm>
          <a:off x="5156095" y="675548"/>
          <a:ext cx="1921122" cy="1388044"/>
        </a:xfrm>
        <a:prstGeom prst="ellipse">
          <a:avLst/>
        </a:prstGeom>
        <a:gradFill rotWithShape="0">
          <a:gsLst>
            <a:gs pos="0">
              <a:schemeClr val="accent4">
                <a:hueOff val="-1071222"/>
                <a:satOff val="2195"/>
                <a:lumOff val="1029"/>
                <a:alphaOff val="0"/>
              </a:schemeClr>
            </a:gs>
            <a:gs pos="90000">
              <a:schemeClr val="accent4">
                <a:hueOff val="-1071222"/>
                <a:satOff val="2195"/>
                <a:lumOff val="1029"/>
                <a:alphaOff val="0"/>
                <a:shade val="100000"/>
                <a:satMod val="105000"/>
              </a:schemeClr>
            </a:gs>
            <a:gs pos="100000">
              <a:schemeClr val="accent4">
                <a:hueOff val="-1071222"/>
                <a:satOff val="2195"/>
                <a:lumOff val="1029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1071222"/>
              <a:satOff val="2195"/>
              <a:lumOff val="1029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Транспорт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156095" y="675548"/>
        <a:ext cx="1921122" cy="1388044"/>
      </dsp:txXfrm>
    </dsp:sp>
    <dsp:sp modelId="{2413C0B1-B99F-4D3D-9C4E-2AD55B79131F}">
      <dsp:nvSpPr>
        <dsp:cNvPr id="0" name=""/>
        <dsp:cNvSpPr/>
      </dsp:nvSpPr>
      <dsp:spPr>
        <a:xfrm rot="21093168">
          <a:off x="4811160" y="3188841"/>
          <a:ext cx="785205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785205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21093168">
        <a:off x="5184133" y="3184232"/>
        <a:ext cx="39260" cy="39260"/>
      </dsp:txXfrm>
    </dsp:sp>
    <dsp:sp modelId="{3D0B6BDA-AC3C-4628-B6B0-DFEFC0D6328C}">
      <dsp:nvSpPr>
        <dsp:cNvPr id="0" name=""/>
        <dsp:cNvSpPr/>
      </dsp:nvSpPr>
      <dsp:spPr>
        <a:xfrm>
          <a:off x="5561588" y="2272728"/>
          <a:ext cx="2265135" cy="1419594"/>
        </a:xfrm>
        <a:prstGeom prst="ellipse">
          <a:avLst/>
        </a:prstGeom>
        <a:gradFill rotWithShape="0">
          <a:gsLst>
            <a:gs pos="0">
              <a:schemeClr val="accent4">
                <a:hueOff val="-2142443"/>
                <a:satOff val="4391"/>
                <a:lumOff val="2059"/>
                <a:alphaOff val="0"/>
              </a:schemeClr>
            </a:gs>
            <a:gs pos="90000">
              <a:schemeClr val="accent4">
                <a:hueOff val="-2142443"/>
                <a:satOff val="4391"/>
                <a:lumOff val="2059"/>
                <a:alphaOff val="0"/>
                <a:shade val="100000"/>
                <a:satMod val="105000"/>
              </a:schemeClr>
            </a:gs>
            <a:gs pos="100000">
              <a:schemeClr val="accent4">
                <a:hueOff val="-2142443"/>
                <a:satOff val="4391"/>
                <a:lumOff val="2059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2142443"/>
              <a:satOff val="4391"/>
              <a:lumOff val="2059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Охрана правопорядка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561588" y="2272728"/>
        <a:ext cx="2265135" cy="1419594"/>
      </dsp:txXfrm>
    </dsp:sp>
    <dsp:sp modelId="{6B57BCBD-B48F-4857-9968-3589D0A2698E}">
      <dsp:nvSpPr>
        <dsp:cNvPr id="0" name=""/>
        <dsp:cNvSpPr/>
      </dsp:nvSpPr>
      <dsp:spPr>
        <a:xfrm rot="1632984">
          <a:off x="4681620" y="3932280"/>
          <a:ext cx="1164979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164979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1632984">
        <a:off x="5234985" y="3918177"/>
        <a:ext cx="58248" cy="58248"/>
      </dsp:txXfrm>
    </dsp:sp>
    <dsp:sp modelId="{998B32B5-2BE3-4E07-9A8C-DD0DDE651110}">
      <dsp:nvSpPr>
        <dsp:cNvPr id="0" name=""/>
        <dsp:cNvSpPr/>
      </dsp:nvSpPr>
      <dsp:spPr>
        <a:xfrm>
          <a:off x="5558584" y="3938383"/>
          <a:ext cx="2136658" cy="1419594"/>
        </a:xfrm>
        <a:prstGeom prst="ellipse">
          <a:avLst/>
        </a:prstGeom>
        <a:gradFill rotWithShape="0">
          <a:gsLst>
            <a:gs pos="0">
              <a:schemeClr val="accent4">
                <a:hueOff val="-3213665"/>
                <a:satOff val="6586"/>
                <a:lumOff val="3088"/>
                <a:alphaOff val="0"/>
              </a:schemeClr>
            </a:gs>
            <a:gs pos="90000">
              <a:schemeClr val="accent4">
                <a:hueOff val="-3213665"/>
                <a:satOff val="6586"/>
                <a:lumOff val="3088"/>
                <a:alphaOff val="0"/>
                <a:shade val="100000"/>
                <a:satMod val="105000"/>
              </a:schemeClr>
            </a:gs>
            <a:gs pos="100000">
              <a:schemeClr val="accent4">
                <a:hueOff val="-3213665"/>
                <a:satOff val="6586"/>
                <a:lumOff val="3088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3213665"/>
              <a:satOff val="6586"/>
              <a:lumOff val="3088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Охрана окружающей среды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558584" y="3938383"/>
        <a:ext cx="2136658" cy="1419594"/>
      </dsp:txXfrm>
    </dsp:sp>
    <dsp:sp modelId="{179CAC13-6274-4E31-8A62-7E39A736F782}">
      <dsp:nvSpPr>
        <dsp:cNvPr id="0" name=""/>
        <dsp:cNvSpPr/>
      </dsp:nvSpPr>
      <dsp:spPr>
        <a:xfrm rot="3963708">
          <a:off x="4027055" y="4572588"/>
          <a:ext cx="1290610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290610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3963708">
        <a:off x="4640095" y="4555343"/>
        <a:ext cx="64530" cy="64530"/>
      </dsp:txXfrm>
    </dsp:sp>
    <dsp:sp modelId="{23536D48-5E84-4BA0-B900-80B8BB605881}">
      <dsp:nvSpPr>
        <dsp:cNvPr id="0" name=""/>
        <dsp:cNvSpPr/>
      </dsp:nvSpPr>
      <dsp:spPr>
        <a:xfrm>
          <a:off x="4173780" y="5148112"/>
          <a:ext cx="2125026" cy="1419594"/>
        </a:xfrm>
        <a:prstGeom prst="ellipse">
          <a:avLst/>
        </a:prstGeom>
        <a:gradFill rotWithShape="0">
          <a:gsLst>
            <a:gs pos="0">
              <a:schemeClr val="accent4">
                <a:hueOff val="-4284887"/>
                <a:satOff val="8781"/>
                <a:lumOff val="4117"/>
                <a:alphaOff val="0"/>
              </a:schemeClr>
            </a:gs>
            <a:gs pos="90000">
              <a:schemeClr val="accent4">
                <a:hueOff val="-4284887"/>
                <a:satOff val="8781"/>
                <a:lumOff val="4117"/>
                <a:alphaOff val="0"/>
                <a:shade val="100000"/>
                <a:satMod val="105000"/>
              </a:schemeClr>
            </a:gs>
            <a:gs pos="100000">
              <a:schemeClr val="accent4">
                <a:hueOff val="-4284887"/>
                <a:satOff val="8781"/>
                <a:lumOff val="4117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4284887"/>
              <a:satOff val="8781"/>
              <a:lumOff val="4117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Территориальное зонирование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173780" y="5148112"/>
        <a:ext cx="2125026" cy="1419594"/>
      </dsp:txXfrm>
    </dsp:sp>
    <dsp:sp modelId="{0ED9ABB5-425C-43D6-8AB4-621CD6178217}">
      <dsp:nvSpPr>
        <dsp:cNvPr id="0" name=""/>
        <dsp:cNvSpPr/>
      </dsp:nvSpPr>
      <dsp:spPr>
        <a:xfrm rot="6948588">
          <a:off x="2873678" y="4571008"/>
          <a:ext cx="1327980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327980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6948588">
        <a:off x="3504468" y="4552829"/>
        <a:ext cx="66399" cy="66399"/>
      </dsp:txXfrm>
    </dsp:sp>
    <dsp:sp modelId="{F4781CA8-CB4C-41F2-9A63-B57DF25741F7}">
      <dsp:nvSpPr>
        <dsp:cNvPr id="0" name=""/>
        <dsp:cNvSpPr/>
      </dsp:nvSpPr>
      <dsp:spPr>
        <a:xfrm>
          <a:off x="1881102" y="5148105"/>
          <a:ext cx="2082899" cy="1419594"/>
        </a:xfrm>
        <a:prstGeom prst="ellipse">
          <a:avLst/>
        </a:prstGeom>
        <a:gradFill rotWithShape="0">
          <a:gsLst>
            <a:gs pos="0">
              <a:schemeClr val="accent4">
                <a:hueOff val="-5356109"/>
                <a:satOff val="10977"/>
                <a:lumOff val="5147"/>
                <a:alphaOff val="0"/>
              </a:schemeClr>
            </a:gs>
            <a:gs pos="90000">
              <a:schemeClr val="accent4">
                <a:hueOff val="-5356109"/>
                <a:satOff val="10977"/>
                <a:lumOff val="5147"/>
                <a:alphaOff val="0"/>
                <a:shade val="100000"/>
                <a:satMod val="105000"/>
              </a:schemeClr>
            </a:gs>
            <a:gs pos="100000">
              <a:schemeClr val="accent4">
                <a:hueOff val="-5356109"/>
                <a:satOff val="10977"/>
                <a:lumOff val="5147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5356109"/>
              <a:satOff val="10977"/>
              <a:lumOff val="5147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Здравоохранение и образование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881102" y="5148105"/>
        <a:ext cx="2082899" cy="1419594"/>
      </dsp:txXfrm>
    </dsp:sp>
    <dsp:sp modelId="{98B0875E-E308-4749-89BE-43E3ABD7C2D4}">
      <dsp:nvSpPr>
        <dsp:cNvPr id="0" name=""/>
        <dsp:cNvSpPr/>
      </dsp:nvSpPr>
      <dsp:spPr>
        <a:xfrm rot="9170796">
          <a:off x="2439955" y="3923946"/>
          <a:ext cx="1133925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133925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9170796">
        <a:off x="2978569" y="3910618"/>
        <a:ext cx="56696" cy="56696"/>
      </dsp:txXfrm>
    </dsp:sp>
    <dsp:sp modelId="{AC823AD3-5238-4954-B996-714A05FF0E1C}">
      <dsp:nvSpPr>
        <dsp:cNvPr id="0" name=""/>
        <dsp:cNvSpPr/>
      </dsp:nvSpPr>
      <dsp:spPr>
        <a:xfrm>
          <a:off x="618358" y="3919555"/>
          <a:ext cx="2098847" cy="1412515"/>
        </a:xfrm>
        <a:prstGeom prst="ellipse">
          <a:avLst/>
        </a:prstGeom>
        <a:gradFill rotWithShape="0">
          <a:gsLst>
            <a:gs pos="0">
              <a:schemeClr val="accent4">
                <a:hueOff val="-6427330"/>
                <a:satOff val="13172"/>
                <a:lumOff val="6176"/>
                <a:alphaOff val="0"/>
              </a:schemeClr>
            </a:gs>
            <a:gs pos="90000">
              <a:schemeClr val="accent4">
                <a:hueOff val="-6427330"/>
                <a:satOff val="13172"/>
                <a:lumOff val="6176"/>
                <a:alphaOff val="0"/>
                <a:shade val="100000"/>
                <a:satMod val="105000"/>
              </a:schemeClr>
            </a:gs>
            <a:gs pos="100000">
              <a:schemeClr val="accent4">
                <a:hueOff val="-6427330"/>
                <a:satOff val="13172"/>
                <a:lumOff val="6176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6427330"/>
              <a:satOff val="13172"/>
              <a:lumOff val="6176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Культура и спорт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618358" y="3919555"/>
        <a:ext cx="2098847" cy="1412515"/>
      </dsp:txXfrm>
    </dsp:sp>
    <dsp:sp modelId="{B78C79FE-1CA6-4F1A-B4EB-E9F4A44B75B2}">
      <dsp:nvSpPr>
        <dsp:cNvPr id="0" name=""/>
        <dsp:cNvSpPr/>
      </dsp:nvSpPr>
      <dsp:spPr>
        <a:xfrm rot="11310192">
          <a:off x="2510090" y="3176524"/>
          <a:ext cx="937596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937596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11310192">
        <a:off x="2955448" y="3168105"/>
        <a:ext cx="46879" cy="46879"/>
      </dsp:txXfrm>
    </dsp:sp>
    <dsp:sp modelId="{490BF9A8-885D-4917-9828-3D0421D23283}">
      <dsp:nvSpPr>
        <dsp:cNvPr id="0" name=""/>
        <dsp:cNvSpPr/>
      </dsp:nvSpPr>
      <dsp:spPr>
        <a:xfrm>
          <a:off x="394223" y="2255852"/>
          <a:ext cx="2147471" cy="1419594"/>
        </a:xfrm>
        <a:prstGeom prst="ellipse">
          <a:avLst/>
        </a:prstGeom>
        <a:gradFill rotWithShape="0">
          <a:gsLst>
            <a:gs pos="0">
              <a:schemeClr val="accent4">
                <a:hueOff val="-7498552"/>
                <a:satOff val="15368"/>
                <a:lumOff val="7206"/>
                <a:alphaOff val="0"/>
              </a:schemeClr>
            </a:gs>
            <a:gs pos="90000">
              <a:schemeClr val="accent4">
                <a:hueOff val="-7498552"/>
                <a:satOff val="15368"/>
                <a:lumOff val="7206"/>
                <a:alphaOff val="0"/>
                <a:shade val="100000"/>
                <a:satMod val="105000"/>
              </a:schemeClr>
            </a:gs>
            <a:gs pos="100000">
              <a:schemeClr val="accent4">
                <a:hueOff val="-7498552"/>
                <a:satOff val="15368"/>
                <a:lumOff val="7206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7498552"/>
              <a:satOff val="15368"/>
              <a:lumOff val="7206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Социология и демография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94223" y="2255852"/>
        <a:ext cx="2147471" cy="1419594"/>
      </dsp:txXfrm>
    </dsp:sp>
    <dsp:sp modelId="{79DFD7E0-9D3E-4A6B-866B-AF8BFE4869D4}">
      <dsp:nvSpPr>
        <dsp:cNvPr id="0" name=""/>
        <dsp:cNvSpPr/>
      </dsp:nvSpPr>
      <dsp:spPr>
        <a:xfrm rot="13442988">
          <a:off x="2533216" y="2422195"/>
          <a:ext cx="1276394" cy="30041"/>
        </a:xfrm>
        <a:custGeom>
          <a:avLst/>
          <a:gdLst/>
          <a:ahLst/>
          <a:cxnLst/>
          <a:rect l="0" t="0" r="0" b="0"/>
          <a:pathLst>
            <a:path>
              <a:moveTo>
                <a:pt x="0" y="15020"/>
              </a:moveTo>
              <a:lnTo>
                <a:pt x="1276394" y="1502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chemeClr val="tx1"/>
            </a:solidFill>
          </a:endParaRPr>
        </a:p>
      </dsp:txBody>
      <dsp:txXfrm rot="13442988">
        <a:off x="3139503" y="2405306"/>
        <a:ext cx="63819" cy="63819"/>
      </dsp:txXfrm>
    </dsp:sp>
    <dsp:sp modelId="{CC423052-3DD6-4B10-AFC6-D22FC0E6FFB0}">
      <dsp:nvSpPr>
        <dsp:cNvPr id="0" name=""/>
        <dsp:cNvSpPr/>
      </dsp:nvSpPr>
      <dsp:spPr>
        <a:xfrm>
          <a:off x="1039275" y="698557"/>
          <a:ext cx="2137144" cy="1419594"/>
        </a:xfrm>
        <a:prstGeom prst="ellipse">
          <a:avLst/>
        </a:prstGeom>
        <a:gradFill rotWithShape="0">
          <a:gsLst>
            <a:gs pos="0">
              <a:schemeClr val="accent4">
                <a:hueOff val="-8569774"/>
                <a:satOff val="17563"/>
                <a:lumOff val="8235"/>
                <a:alphaOff val="0"/>
              </a:schemeClr>
            </a:gs>
            <a:gs pos="90000">
              <a:schemeClr val="accent4">
                <a:hueOff val="-8569774"/>
                <a:satOff val="17563"/>
                <a:lumOff val="8235"/>
                <a:alphaOff val="0"/>
                <a:shade val="100000"/>
                <a:satMod val="105000"/>
              </a:schemeClr>
            </a:gs>
            <a:gs pos="100000">
              <a:schemeClr val="accent4">
                <a:hueOff val="-8569774"/>
                <a:satOff val="17563"/>
                <a:lumOff val="8235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4">
              <a:hueOff val="-8569774"/>
              <a:satOff val="17563"/>
              <a:lumOff val="8235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Градостроительство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039275" y="698557"/>
        <a:ext cx="2137144" cy="14195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75556572"/>
      </p:ext>
    </p:extLst>
  </p:cSld>
  <p:clrMapOvr>
    <a:masterClrMapping/>
  </p:clrMapOvr>
  <p:transition advClick="0" advTm="1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7876153"/>
      </p:ext>
    </p:extLst>
  </p:cSld>
  <p:clrMapOvr>
    <a:masterClrMapping/>
  </p:clrMapOvr>
  <p:transition advClick="0" advTm="1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739387"/>
      </p:ext>
    </p:extLst>
  </p:cSld>
  <p:clrMapOvr>
    <a:masterClrMapping/>
  </p:clrMapOvr>
  <p:transition advClick="0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9507604"/>
      </p:ext>
    </p:extLst>
  </p:cSld>
  <p:clrMapOvr>
    <a:masterClrMapping/>
  </p:clrMapOvr>
  <p:transition advClick="0" advTm="1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02293313"/>
      </p:ext>
    </p:extLst>
  </p:cSld>
  <p:clrMapOvr>
    <a:masterClrMapping/>
  </p:clrMapOvr>
  <p:transition advClick="0"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8036557"/>
      </p:ext>
    </p:extLst>
  </p:cSld>
  <p:clrMapOvr>
    <a:masterClrMapping/>
  </p:clrMapOvr>
  <p:transition advClick="0"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9781114"/>
      </p:ext>
    </p:extLst>
  </p:cSld>
  <p:clrMapOvr>
    <a:masterClrMapping/>
  </p:clrMapOvr>
  <p:transition advClick="0"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8539720"/>
      </p:ext>
    </p:extLst>
  </p:cSld>
  <p:clrMapOvr>
    <a:masterClrMapping/>
  </p:clrMapOvr>
  <p:transition advClick="0" advTm="1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1087846"/>
      </p:ext>
    </p:extLst>
  </p:cSld>
  <p:clrMapOvr>
    <a:masterClrMapping/>
  </p:clrMapOvr>
  <p:transition advClick="0" advTm="1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4977560"/>
      </p:ext>
    </p:extLst>
  </p:cSld>
  <p:clrMapOvr>
    <a:masterClrMapping/>
  </p:clrMapOvr>
  <p:transition advClick="0" advTm="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3664140"/>
      </p:ext>
    </p:extLst>
  </p:cSld>
  <p:clrMapOvr>
    <a:masterClrMapping/>
  </p:clrMapOvr>
  <p:transition advClick="0"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A0BF390-A2B4-4BCE-AD8C-3AB986331A6F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FDFD843-9952-48C2-A2F7-B7573C4D7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255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advClick="0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.mp3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0%201.mp3" TargetMode="External"/><Relationship Id="rId7" Type="http://schemas.openxmlformats.org/officeDocument/2006/relationships/image" Target="../media/image31.png"/><Relationship Id="rId2" Type="http://schemas.openxmlformats.org/officeDocument/2006/relationships/video" Target="file:///E:\&#1056;&#1040;&#1041;&#1054;&#1058;&#1040;%202020\&#1048;&#1053;&#1060;&#1054;&#1056;&#1052;&#1040;&#1058;&#1048;&#1050;&#1040;\&#1055;&#1088;&#1077;&#1079;&#1077;&#1085;&#1090;&#1072;&#1094;&#1080;&#1103;\&#1061;&#1080;&#1088;&#1091;&#1088;&#1075;&#1080;&#1095;&#1077;&#1089;&#1082;&#1072;&#1103;%20&#1089;&#1080;&#1089;&#1090;&#1077;&#1084;&#1072;%20&#1044;&#1072;%20&#1042;&#1080;&#1085;&#1095;&#1080;.mp4" TargetMode="Externa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0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1.mp3" TargetMode="External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2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3.mp3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4%203.mp3" TargetMode="External"/><Relationship Id="rId7" Type="http://schemas.openxmlformats.org/officeDocument/2006/relationships/image" Target="../media/image48.jpeg"/><Relationship Id="rId12" Type="http://schemas.openxmlformats.org/officeDocument/2006/relationships/image" Target="../media/image53.png"/><Relationship Id="rId2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4%202.mp3" TargetMode="Externa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4%201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2.png"/><Relationship Id="rId5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4%205.mp3" TargetMode="External"/><Relationship Id="rId10" Type="http://schemas.openxmlformats.org/officeDocument/2006/relationships/image" Target="../media/image51.png"/><Relationship Id="rId4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4%204.mp3" TargetMode="External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5%202.mp3" TargetMode="Externa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5%201.mp3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6.mp3" TargetMode="Externa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59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7.mp3" TargetMode="Externa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png"/><Relationship Id="rId9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8.mp3" TargetMode="Externa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19.mp3" TargetMode="Externa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2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20.mp3" TargetMode="External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21.mp3" TargetMode="Externa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3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4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5.mp3" TargetMode="Externa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6.mp3" TargetMode="Externa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7.mp3" TargetMode="Externa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8.mp3" TargetMode="Externa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6;&#1040;&#1041;&#1054;&#1058;&#1040;%202020\&#1048;&#1053;&#1060;&#1054;&#1056;&#1052;&#1040;&#1058;&#1048;&#1050;&#1040;\&#1055;&#1088;&#1077;&#1079;&#1077;&#1085;&#1090;&#1072;&#1094;&#1080;&#1103;\&#1089;&#1083;&#1072;&#1081;&#1076;9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3D3348-AFA5-44AF-90EF-CA95472024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Роль информационной деятельности в современном обществе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B51E3AC-32AC-4040-9BF0-64DF8FC2D3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экономической, социальной, культурной, образовательной сферах.</a:t>
            </a:r>
            <a:endParaRPr lang="ru-RU" dirty="0"/>
          </a:p>
        </p:txBody>
      </p:sp>
      <p:pic>
        <p:nvPicPr>
          <p:cNvPr id="5" name="слайд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67263" y="4496233"/>
            <a:ext cx="7066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Подготовил: Соловых В.А.,</a:t>
            </a:r>
          </a:p>
          <a:p>
            <a:r>
              <a:rPr lang="ru-RU" sz="2000" dirty="0" smtClean="0"/>
              <a:t>преподаватель ТОГБПОУ «Приборостроительный колледж»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114925" y="6172200"/>
            <a:ext cx="1545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Тамбов 2021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185838231"/>
      </p:ext>
    </p:extLst>
  </p:cSld>
  <p:clrMapOvr>
    <a:masterClrMapping/>
  </p:clrMapOvr>
  <p:transition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CAE80C0-EE0B-4299-B424-8F2319E9612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47340" y="3339994"/>
            <a:ext cx="3959881" cy="25620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1054" y="473518"/>
            <a:ext cx="11277601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2913"/>
            <a:r>
              <a:rPr lang="ru-RU" sz="2400" b="1" dirty="0" smtClean="0">
                <a:solidFill>
                  <a:srgbClr val="000000"/>
                </a:solidFill>
                <a:cs typeface="Times New Roman" pitchFamily="18" charset="0"/>
              </a:rPr>
              <a:t>Хирургический робот 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– это хирургическая система нового поколения для проведения сложных </a:t>
            </a:r>
            <a:r>
              <a:rPr lang="ru-RU" sz="2400" dirty="0" err="1" smtClean="0">
                <a:solidFill>
                  <a:srgbClr val="000000"/>
                </a:solidFill>
                <a:cs typeface="Times New Roman" pitchFamily="18" charset="0"/>
              </a:rPr>
              <a:t>минимально-инвазивных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 операций. Роботом управляет врач-хирург.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30298" y="2537752"/>
            <a:ext cx="332616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Хирургическая система </a:t>
            </a:r>
            <a:r>
              <a:rPr lang="en-US" dirty="0" err="1" smtClean="0"/>
              <a:t>da</a:t>
            </a:r>
            <a:r>
              <a:rPr lang="en-US" dirty="0" smtClean="0"/>
              <a:t> Vinci</a:t>
            </a:r>
            <a:endParaRPr lang="ru-RU" dirty="0"/>
          </a:p>
        </p:txBody>
      </p:sp>
      <p:pic>
        <p:nvPicPr>
          <p:cNvPr id="8" name="слайд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93372" y="6168572"/>
            <a:ext cx="4107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Видео взято с </a:t>
            </a:r>
            <a:r>
              <a:rPr lang="en-US" dirty="0" smtClean="0"/>
              <a:t>https://www.youtube.com</a:t>
            </a:r>
            <a:endParaRPr lang="ru-RU" dirty="0"/>
          </a:p>
        </p:txBody>
      </p:sp>
      <p:pic>
        <p:nvPicPr>
          <p:cNvPr id="12" name="Хирургическая система Да Винчи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70857" y="1923143"/>
            <a:ext cx="5486400" cy="4114800"/>
          </a:xfrm>
          <a:prstGeom prst="rect">
            <a:avLst/>
          </a:prstGeom>
        </p:spPr>
      </p:pic>
      <p:pic>
        <p:nvPicPr>
          <p:cNvPr id="13" name="слайд10 1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7876198"/>
      </p:ext>
    </p:extLst>
  </p:cSld>
  <p:clrMapOvr>
    <a:masterClrMapping/>
  </p:clrMapOvr>
  <p:transition advClick="0" advTm="8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4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ACCA555-6C43-450D-8AF6-6C5629C1F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34" y="408709"/>
            <a:ext cx="5927582" cy="602673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Диагностические тесты 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6038"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3074" name="Picture 2" descr="https://foodandhealth.ru/wp-content/uploads/2018/01/kompyuternaya-tomografiya-kt-kostey-gole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7076" y="1164449"/>
            <a:ext cx="3527432" cy="2548570"/>
          </a:xfrm>
          <a:prstGeom prst="rect">
            <a:avLst/>
          </a:prstGeom>
          <a:noFill/>
        </p:spPr>
      </p:pic>
      <p:pic>
        <p:nvPicPr>
          <p:cNvPr id="6" name="Picture 10" descr="https://ae01.alicdn.com/kf/HTB1_Yxra.LrK1Rjy1zbq6AenFXaP/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036126" y="1275329"/>
            <a:ext cx="1964585" cy="1772672"/>
          </a:xfrm>
          <a:prstGeom prst="rect">
            <a:avLst/>
          </a:prstGeom>
          <a:noFill/>
        </p:spPr>
      </p:pic>
      <p:pic>
        <p:nvPicPr>
          <p:cNvPr id="5" name="Picture 8" descr="http://tadviser.ru/images/thumb/6/61/Axiom-luminos-drf-300dpi.jpg/840px-Axiom-luminos-drf-300dp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601" y="1161144"/>
            <a:ext cx="3325017" cy="2528804"/>
          </a:xfrm>
          <a:prstGeom prst="rect">
            <a:avLst/>
          </a:prstGeom>
          <a:noFill/>
        </p:spPr>
      </p:pic>
      <p:pic>
        <p:nvPicPr>
          <p:cNvPr id="7" name="Picture 4" descr="https://ersplus.ru/images/uzi-ekspertnogo-klassa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1928" y="4100946"/>
            <a:ext cx="3369636" cy="2395298"/>
          </a:xfrm>
          <a:prstGeom prst="rect">
            <a:avLst/>
          </a:prstGeom>
          <a:noFill/>
        </p:spPr>
      </p:pic>
      <p:pic>
        <p:nvPicPr>
          <p:cNvPr id="1026" name="Picture 2" descr="C:\Users\007\Desktop\2-1_10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0571" y="4086370"/>
            <a:ext cx="3352800" cy="2383703"/>
          </a:xfrm>
          <a:prstGeom prst="rect">
            <a:avLst/>
          </a:prstGeom>
          <a:noFill/>
        </p:spPr>
      </p:pic>
      <p:pic>
        <p:nvPicPr>
          <p:cNvPr id="1031" name="Picture 7" descr="C:\Users\007\Desktop\unnamed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89479" y="4087090"/>
            <a:ext cx="3592919" cy="2392940"/>
          </a:xfrm>
          <a:prstGeom prst="rect">
            <a:avLst/>
          </a:prstGeom>
          <a:noFill/>
        </p:spPr>
      </p:pic>
      <p:pic>
        <p:nvPicPr>
          <p:cNvPr id="9" name="слайд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4428854"/>
      </p:ext>
    </p:extLst>
  </p:cSld>
  <p:clrMapOvr>
    <a:masterClrMapping/>
  </p:clrMapOvr>
  <p:transition advClick="0" advTm="2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EA1FDBA-E108-4264-B29F-C4AD144D1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750" y="424763"/>
            <a:ext cx="4593771" cy="775303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itchFamily="18" charset="0"/>
              </a:rPr>
              <a:t>Обмен знаниями 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+mj-lt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026" name="Picture 2" descr="https://kharkiv.web2ua.com/wp-content/uploads/sites/3/2019/01/247834_v_harkovskoj_oblasti_planirujut_sozdat_s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0425" y="540186"/>
            <a:ext cx="4931531" cy="2773985"/>
          </a:xfrm>
          <a:prstGeom prst="rect">
            <a:avLst/>
          </a:prstGeom>
          <a:noFill/>
        </p:spPr>
      </p:pic>
      <p:pic>
        <p:nvPicPr>
          <p:cNvPr id="1028" name="Picture 4" descr="http://ebmfoundation.ru/static/2e0b6d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6571" y="3973967"/>
            <a:ext cx="4949372" cy="2318546"/>
          </a:xfrm>
          <a:prstGeom prst="rect">
            <a:avLst/>
          </a:prstGeom>
          <a:noFill/>
        </p:spPr>
      </p:pic>
      <p:grpSp>
        <p:nvGrpSpPr>
          <p:cNvPr id="24" name="Группа 23"/>
          <p:cNvGrpSpPr/>
          <p:nvPr/>
        </p:nvGrpSpPr>
        <p:grpSpPr>
          <a:xfrm>
            <a:off x="236847" y="1256804"/>
            <a:ext cx="5306290" cy="3729954"/>
            <a:chOff x="470809" y="1524000"/>
            <a:chExt cx="5303295" cy="4667920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470809" y="1524000"/>
              <a:ext cx="5303295" cy="4667920"/>
              <a:chOff x="456295" y="1465943"/>
              <a:chExt cx="5303295" cy="5030777"/>
            </a:xfrm>
          </p:grpSpPr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094" r="10583" b="26646"/>
              <a:stretch>
                <a:fillRect/>
              </a:stretch>
            </p:blipFill>
            <p:spPr>
              <a:xfrm>
                <a:off x="456295" y="1465943"/>
                <a:ext cx="5303295" cy="5030777"/>
              </a:xfrm>
              <a:prstGeom prst="rect">
                <a:avLst/>
              </a:prstGeom>
            </p:spPr>
          </p:pic>
          <p:sp>
            <p:nvSpPr>
              <p:cNvPr id="9" name="Прямоугольник 8"/>
              <p:cNvSpPr/>
              <p:nvPr/>
            </p:nvSpPr>
            <p:spPr>
              <a:xfrm>
                <a:off x="1202718" y="3468504"/>
                <a:ext cx="990600" cy="1109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400" b="1" dirty="0" smtClean="0">
                    <a:ln/>
                    <a:solidFill>
                      <a:srgbClr val="FFA529"/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02</a:t>
                </a:r>
                <a:endParaRPr lang="ru-RU" sz="4400" b="1" dirty="0">
                  <a:ln/>
                  <a:solidFill>
                    <a:srgbClr val="FFA529"/>
                  </a:solid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1231747" y="1769454"/>
                <a:ext cx="990600" cy="1109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400" b="1" dirty="0" smtClean="0">
                    <a:ln/>
                    <a:solidFill>
                      <a:srgbClr val="FF6C99"/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01</a:t>
                </a:r>
                <a:endParaRPr lang="ru-RU" sz="4400" b="1" dirty="0">
                  <a:ln/>
                  <a:solidFill>
                    <a:srgbClr val="FF6C99"/>
                  </a:solid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188204" y="5114165"/>
                <a:ext cx="990600" cy="10203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000" b="1" dirty="0" smtClean="0">
                    <a:ln/>
                    <a:solidFill>
                      <a:srgbClr val="B5B5B3"/>
                    </a:solidFill>
                    <a:effectLst>
                      <a:outerShdw blurRad="38100" dist="19050" dir="2700000" algn="tl" rotWithShape="0">
                        <a:schemeClr val="dk1">
                          <a:lumMod val="50000"/>
                          <a:alpha val="40000"/>
                        </a:schemeClr>
                      </a:outerShdw>
                    </a:effectLst>
                  </a:rPr>
                  <a:t>03</a:t>
                </a:r>
                <a:endParaRPr lang="ru-RU" sz="4000" b="1" dirty="0">
                  <a:ln/>
                  <a:solidFill>
                    <a:srgbClr val="B5B5B3"/>
                  </a:solid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2207831" y="4899067"/>
              <a:ext cx="2668969" cy="1039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75000"/>
                    </a:schemeClr>
                  </a:solidFill>
                  <a:cs typeface="Times New Roman" pitchFamily="18" charset="0"/>
                </a:rPr>
                <a:t>Статьи в онлайн-журналах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134268" y="1759838"/>
              <a:ext cx="3265714" cy="1039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err="1" smtClean="0">
                  <a:solidFill>
                    <a:schemeClr val="accent4">
                      <a:lumMod val="75000"/>
                    </a:schemeClr>
                  </a:solidFill>
                  <a:cs typeface="Times New Roman" pitchFamily="18" charset="0"/>
                </a:rPr>
                <a:t>Блоги</a:t>
              </a:r>
              <a:r>
                <a:rPr lang="ru-RU" sz="2400" b="1" dirty="0" smtClean="0">
                  <a:solidFill>
                    <a:schemeClr val="accent4">
                      <a:lumMod val="75000"/>
                    </a:schemeClr>
                  </a:solidFill>
                  <a:cs typeface="Times New Roman" pitchFamily="18" charset="0"/>
                </a:rPr>
                <a:t> в социальных сетях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191657" y="3341605"/>
              <a:ext cx="2946398" cy="1039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4">
                      <a:lumMod val="75000"/>
                    </a:schemeClr>
                  </a:solidFill>
                  <a:cs typeface="Times New Roman" pitchFamily="18" charset="0"/>
                </a:rPr>
                <a:t>Медицинские форумы 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768597" y="5345654"/>
            <a:ext cx="5124203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Есть возможность получить мнения экспертов в течение нескольких секунд при помощи Интернета.</a:t>
            </a:r>
            <a:endParaRPr lang="ru-RU" dirty="0"/>
          </a:p>
        </p:txBody>
      </p:sp>
      <p:pic>
        <p:nvPicPr>
          <p:cNvPr id="17" name="слайд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2142795"/>
      </p:ext>
    </p:extLst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7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23" r="6551"/>
          <a:stretch>
            <a:fillRect/>
          </a:stretch>
        </p:blipFill>
        <p:spPr>
          <a:xfrm>
            <a:off x="300944" y="255971"/>
            <a:ext cx="7144885" cy="6369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5487" y="2975429"/>
            <a:ext cx="2699656" cy="156754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Информационные технологии в экономике и торговле</a:t>
            </a:r>
            <a:endParaRPr lang="ru-RU" sz="2400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4" name="Picture 4" descr="http://www.kublog.ru/uploads/images/catalog/item/1c9660f9d5/99ccf768fb_1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48913" y="3334411"/>
            <a:ext cx="2069947" cy="31026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95087" y="667659"/>
            <a:ext cx="30199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банковские, бухгалтерские, налоговые и др. информационные системы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69610" y="1371918"/>
            <a:ext cx="21451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электронная коммерция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4924" y="3853861"/>
            <a:ext cx="21451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электронные банки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03324" y="3723232"/>
            <a:ext cx="21451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электронный </a:t>
            </a:r>
            <a:r>
              <a:rPr lang="ru-RU" sz="2400" dirty="0" err="1" smtClean="0"/>
              <a:t>франчайзинг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06867" y="5508489"/>
            <a:ext cx="21451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электронный маркетинг</a:t>
            </a:r>
            <a:endParaRPr lang="ru-RU" sz="2400" dirty="0"/>
          </a:p>
        </p:txBody>
      </p:sp>
      <p:pic>
        <p:nvPicPr>
          <p:cNvPr id="1026" name="Picture 2" descr="C:\Users\007\Desktop\unnamed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0971" y="474437"/>
            <a:ext cx="4078513" cy="2708388"/>
          </a:xfrm>
          <a:prstGeom prst="rect">
            <a:avLst/>
          </a:prstGeom>
          <a:noFill/>
        </p:spPr>
      </p:pic>
      <p:pic>
        <p:nvPicPr>
          <p:cNvPr id="11" name="слайд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6581" y="612062"/>
            <a:ext cx="9587345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Электронная коммерция</a:t>
            </a:r>
            <a:r>
              <a:rPr lang="ru-RU" sz="2000" dirty="0" smtClean="0">
                <a:solidFill>
                  <a:schemeClr val="tx1"/>
                </a:solidFill>
              </a:rPr>
              <a:t> — это сфера экономики, которая включает в себя все финансовые операции, осуществляемые при помощи компьютерных сетей.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43200" y="1609544"/>
            <a:ext cx="857596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Безналичные расчеты </a:t>
            </a:r>
            <a:r>
              <a:rPr lang="ru-RU" sz="2000" dirty="0" smtClean="0">
                <a:solidFill>
                  <a:schemeClr val="tx1"/>
                </a:solidFill>
              </a:rPr>
              <a:t>— это платежи, осуществляемые без использования наличных денег.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5017" y="2565599"/>
            <a:ext cx="9144001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</a:rPr>
              <a:t>Банковские автоматы </a:t>
            </a:r>
            <a:r>
              <a:rPr lang="ru-RU" sz="2000" dirty="0" smtClean="0">
                <a:solidFill>
                  <a:schemeClr val="tx1"/>
                </a:solidFill>
              </a:rPr>
              <a:t>позволяют осуществлять наиболее распространенные операции: получение наличных денег со счета, внесение вклада, перевод средств по счетам и др. </a:t>
            </a:r>
          </a:p>
        </p:txBody>
      </p:sp>
      <p:pic>
        <p:nvPicPr>
          <p:cNvPr id="15364" name="Picture 4" descr="https://avatars.mds.yandex.net/get-zen_doc/1653873/pub_5e799f756705ff4a55a22e23_5e7a3b40d746c80d97e3e958/scale_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8701" y="4516582"/>
            <a:ext cx="2733965" cy="20504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02873" y="3923390"/>
            <a:ext cx="9712037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err="1" smtClean="0"/>
              <a:t>Интернет-банкинг</a:t>
            </a:r>
            <a:r>
              <a:rPr lang="ru-RU" sz="2000" dirty="0" smtClean="0"/>
              <a:t> — это общее название технологий дистанционного банковского обслуживания, а также доступ к счетам и операциям (по ним), предоставляющийся в любое время и с любого компьютера, имеющего доступ в Интернет.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82290" y="5170208"/>
            <a:ext cx="7342909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 smtClean="0"/>
              <a:t>Электронный маркетинг </a:t>
            </a:r>
            <a:r>
              <a:rPr lang="ru-RU" sz="2000" dirty="0" smtClean="0"/>
              <a:t>— изучение спроса, вопросов ценообразования, рекламы, стимулирования сбыта, планирование товарного ассортимента и др.</a:t>
            </a:r>
            <a:endParaRPr lang="ru-RU" sz="2000" dirty="0"/>
          </a:p>
        </p:txBody>
      </p:sp>
      <p:pic>
        <p:nvPicPr>
          <p:cNvPr id="16" name="слайд14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363029" y="3653971"/>
            <a:ext cx="304800" cy="304800"/>
          </a:xfrm>
          <a:prstGeom prst="rect">
            <a:avLst/>
          </a:prstGeom>
        </p:spPr>
      </p:pic>
      <p:pic>
        <p:nvPicPr>
          <p:cNvPr id="17" name="слайд14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303486" y="3378200"/>
            <a:ext cx="304800" cy="304800"/>
          </a:xfrm>
          <a:prstGeom prst="rect">
            <a:avLst/>
          </a:prstGeom>
        </p:spPr>
      </p:pic>
      <p:pic>
        <p:nvPicPr>
          <p:cNvPr id="18" name="слайд14 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6146800" y="2957285"/>
            <a:ext cx="304800" cy="304800"/>
          </a:xfrm>
          <a:prstGeom prst="rect">
            <a:avLst/>
          </a:prstGeom>
        </p:spPr>
      </p:pic>
      <p:pic>
        <p:nvPicPr>
          <p:cNvPr id="19" name="слайд14 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 cstate="print"/>
          <a:stretch>
            <a:fillRect/>
          </a:stretch>
        </p:blipFill>
        <p:spPr>
          <a:xfrm>
            <a:off x="6350000" y="3595915"/>
            <a:ext cx="304800" cy="304800"/>
          </a:xfrm>
          <a:prstGeom prst="rect">
            <a:avLst/>
          </a:prstGeom>
        </p:spPr>
      </p:pic>
      <p:pic>
        <p:nvPicPr>
          <p:cNvPr id="20" name="слайд14 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2" cstate="print"/>
          <a:stretch>
            <a:fillRect/>
          </a:stretch>
        </p:blipFill>
        <p:spPr>
          <a:xfrm>
            <a:off x="7235372" y="31459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98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7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556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23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786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61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4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38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8400" y="465666"/>
            <a:ext cx="9875520" cy="65193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Географические информационные системы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6466" y="1578801"/>
            <a:ext cx="5901267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cs typeface="Times New Roman" pitchFamily="18" charset="0"/>
              </a:rPr>
              <a:t>ГИС</a:t>
            </a:r>
            <a:r>
              <a:rPr lang="ru-RU" sz="2400" dirty="0" smtClean="0">
                <a:cs typeface="Times New Roman" pitchFamily="18" charset="0"/>
              </a:rPr>
              <a:t> – это комплекс наборов данных, имеющих пространственную привязку, и аппаратно-программных средств для их обработки.</a:t>
            </a:r>
            <a:endParaRPr lang="ru-RU" sz="2400" dirty="0">
              <a:cs typeface="Times New Roman" pitchFamily="18" charset="0"/>
            </a:endParaRPr>
          </a:p>
        </p:txBody>
      </p:sp>
      <p:pic>
        <p:nvPicPr>
          <p:cNvPr id="29702" name="Picture 6" descr="https://edu.vgsa.ru/pluginfile.php/80047/course/overviewfiles/2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0246" y="1063168"/>
            <a:ext cx="4801697" cy="54561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8000" y="4133894"/>
            <a:ext cx="5936343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Результатная информация в таких системах обычно выглядит как набор слоев, каждый из которых представляет определенный тип географического объекта. </a:t>
            </a:r>
            <a:endParaRPr lang="ru-RU" sz="2400" dirty="0"/>
          </a:p>
        </p:txBody>
      </p:sp>
      <p:pic>
        <p:nvPicPr>
          <p:cNvPr id="9" name="слайд15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712857" y="3624943"/>
            <a:ext cx="304800" cy="304800"/>
          </a:xfrm>
          <a:prstGeom prst="rect">
            <a:avLst/>
          </a:prstGeom>
        </p:spPr>
      </p:pic>
      <p:pic>
        <p:nvPicPr>
          <p:cNvPr id="10" name="слайд15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738914" y="366848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6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grpId="1" nodeType="withEffect">
                                  <p:stCondLst>
                                    <p:cond delay="2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6" grpId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3600" y="1065590"/>
            <a:ext cx="4601030" cy="787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Применение ГИС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232229" y="0"/>
            <a:ext cx="8316686" cy="6567714"/>
            <a:chOff x="-232229" y="0"/>
            <a:chExt cx="8316686" cy="6567714"/>
          </a:xfrm>
        </p:grpSpPr>
        <p:graphicFrame>
          <p:nvGraphicFramePr>
            <p:cNvPr id="5" name="Схема 4"/>
            <p:cNvGraphicFramePr/>
            <p:nvPr/>
          </p:nvGraphicFramePr>
          <p:xfrm>
            <a:off x="-232229" y="0"/>
            <a:ext cx="8316686" cy="65677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12290" name="Picture 2" descr="Слои данным по концепции GIS для Infographic Иллюстрация вектора -  иллюстрации насчитывающей : 81631933"/>
            <p:cNvPicPr>
              <a:picLocks noChangeAspect="1" noChangeArrowheads="1"/>
            </p:cNvPicPr>
            <p:nvPr/>
          </p:nvPicPr>
          <p:blipFill>
            <a:blip r:embed="rId8" cstate="print"/>
            <a:srcRect l="9085" t="12746" r="9994" b="18694"/>
            <a:stretch>
              <a:fillRect/>
            </a:stretch>
          </p:blipFill>
          <p:spPr bwMode="auto">
            <a:xfrm>
              <a:off x="2830286" y="2297723"/>
              <a:ext cx="2177142" cy="2009996"/>
            </a:xfrm>
            <a:prstGeom prst="rect">
              <a:avLst/>
            </a:prstGeom>
            <a:noFill/>
          </p:spPr>
        </p:pic>
      </p:grpSp>
      <p:sp>
        <p:nvSpPr>
          <p:cNvPr id="8" name="Прямоугольник 7"/>
          <p:cNvSpPr/>
          <p:nvPr/>
        </p:nvSpPr>
        <p:spPr>
          <a:xfrm>
            <a:off x="7431314" y="5137835"/>
            <a:ext cx="4354286" cy="1323439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263" algn="just"/>
            <a:r>
              <a:rPr lang="ru-RU" sz="2000" dirty="0" smtClean="0"/>
              <a:t>ГИС эффективны во всех областях, где осуществляется учет и управление территорией и объектами на ней.</a:t>
            </a:r>
            <a:endParaRPr lang="ru-RU" sz="2000" dirty="0"/>
          </a:p>
        </p:txBody>
      </p:sp>
      <p:pic>
        <p:nvPicPr>
          <p:cNvPr id="12292" name="Picture 4" descr="Географическая информационная система (ГИС) промышленного предприятия  (видео) | ТЕХНОЛОГИИ, ИНЖИНИРИНГ, ИННОВАЦИ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2227" y="2071914"/>
            <a:ext cx="4249161" cy="2253343"/>
          </a:xfrm>
          <a:prstGeom prst="rect">
            <a:avLst/>
          </a:prstGeom>
          <a:noFill/>
        </p:spPr>
      </p:pic>
      <p:pic>
        <p:nvPicPr>
          <p:cNvPr id="9" name="слайд1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5696857" y="321854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352" y="385839"/>
            <a:ext cx="10248053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Информационная деятельность 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социальной сфере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4098" name="Picture 2" descr="https://ds04.infourok.ru/uploads/ex/0900/0014544f-4d6fe14f/img5.jpg"/>
          <p:cNvPicPr>
            <a:picLocks noChangeAspect="1" noChangeArrowheads="1"/>
          </p:cNvPicPr>
          <p:nvPr/>
        </p:nvPicPr>
        <p:blipFill>
          <a:blip r:embed="rId3" cstate="print"/>
          <a:srcRect t="54593" r="51181" b="9449"/>
          <a:stretch>
            <a:fillRect/>
          </a:stretch>
        </p:blipFill>
        <p:spPr bwMode="auto">
          <a:xfrm>
            <a:off x="9121458" y="5109028"/>
            <a:ext cx="2627430" cy="14514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908800" y="1445070"/>
            <a:ext cx="4818743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Телевидение, радио и интернет в режиме реального времени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23313" y="2467207"/>
            <a:ext cx="4775201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Информирование о стихийных бедствиях, о распродажах или скидках.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67535" y="3882963"/>
            <a:ext cx="446635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dirty="0" smtClean="0"/>
              <a:t>Государственные услуги </a:t>
            </a:r>
            <a:r>
              <a:rPr lang="ru-RU" sz="2400" dirty="0" err="1" smtClean="0"/>
              <a:t>онлайн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46317" y="4507076"/>
            <a:ext cx="255319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dirty="0" smtClean="0"/>
              <a:t>Социальные сети </a:t>
            </a:r>
          </a:p>
        </p:txBody>
      </p:sp>
      <p:pic>
        <p:nvPicPr>
          <p:cNvPr id="13" name="слайд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408057" y="3494314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007\Desktop\105097942_Bezuymyannuy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55" y="1889580"/>
            <a:ext cx="5929346" cy="3698420"/>
          </a:xfrm>
          <a:prstGeom prst="rect">
            <a:avLst/>
          </a:prstGeom>
          <a:noFill/>
        </p:spPr>
      </p:pic>
      <p:pic>
        <p:nvPicPr>
          <p:cNvPr id="2051" name="Picture 3" descr="C:\Users\007\Desktop\бизнес-идея-создания-онлайн-газеты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983" y="1781856"/>
            <a:ext cx="6201960" cy="4212545"/>
          </a:xfrm>
          <a:prstGeom prst="rect">
            <a:avLst/>
          </a:prstGeom>
          <a:noFill/>
        </p:spPr>
      </p:pic>
      <p:pic>
        <p:nvPicPr>
          <p:cNvPr id="2052" name="Picture 4" descr="C:\Users\007\Desktop\pro-sms-informirovanie-ot-mchs_1591889848170713832__2000x20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9056" y="2075543"/>
            <a:ext cx="6147403" cy="3688442"/>
          </a:xfrm>
          <a:prstGeom prst="rect">
            <a:avLst/>
          </a:prstGeom>
          <a:noFill/>
        </p:spPr>
      </p:pic>
      <p:pic>
        <p:nvPicPr>
          <p:cNvPr id="2053" name="Picture 5" descr="C:\Users\007\Desktop\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1370" y="1814285"/>
            <a:ext cx="5926344" cy="4155849"/>
          </a:xfrm>
          <a:prstGeom prst="rect">
            <a:avLst/>
          </a:prstGeom>
          <a:noFill/>
        </p:spPr>
      </p:pic>
      <p:pic>
        <p:nvPicPr>
          <p:cNvPr id="2054" name="Picture 6" descr="C:\Users\007\Desktop\original1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324" y="2148114"/>
            <a:ext cx="6223663" cy="3714749"/>
          </a:xfrm>
          <a:prstGeom prst="rect">
            <a:avLst/>
          </a:prstGeom>
          <a:noFill/>
        </p:spPr>
      </p:pic>
      <p:pic>
        <p:nvPicPr>
          <p:cNvPr id="2055" name="Picture 7" descr="C:\Users\007\Desktop\soveti-kak-prodvigat-sait-v-socialnih-setuah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2170" y="2069667"/>
            <a:ext cx="5758543" cy="3896157"/>
          </a:xfrm>
          <a:prstGeom prst="rect">
            <a:avLst/>
          </a:prstGeom>
          <a:noFill/>
        </p:spPr>
      </p:pic>
      <p:pic>
        <p:nvPicPr>
          <p:cNvPr id="2056" name="Picture 8" descr="C:\Users\007\Desktop\mchiclsf28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28486" y="1654627"/>
            <a:ext cx="4841648" cy="484164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xit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xit" presetSubtype="16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71" y="263676"/>
            <a:ext cx="10818949" cy="766837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Информационная деятельность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культурной сфере</a:t>
            </a:r>
            <a:endParaRPr lang="ru-RU" sz="3600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272" y="5644079"/>
            <a:ext cx="6575631" cy="945407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lvl="1" indent="490538">
              <a:lnSpc>
                <a:spcPct val="100000"/>
              </a:lnSpc>
              <a:buNone/>
              <a:tabLst>
                <a:tab pos="261938" algn="l"/>
              </a:tabLst>
            </a:pP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Электронная музыка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-  </a:t>
            </a:r>
            <a:r>
              <a:rPr lang="ru-RU" sz="2400" dirty="0" err="1" smtClean="0">
                <a:solidFill>
                  <a:schemeClr val="tx1"/>
                </a:solidFill>
                <a:cs typeface="Times New Roman" pitchFamily="18" charset="0"/>
              </a:rPr>
              <a:t>музыка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, созданная с использованием электронного оборудования. </a:t>
            </a:r>
          </a:p>
        </p:txBody>
      </p:sp>
      <p:pic>
        <p:nvPicPr>
          <p:cNvPr id="2050" name="Picture 2" descr="Кадр из фильма &quot;Парк Юрского периода&quot;, 1993 г.  Фото:  Universal Studios, Amblin Entertainm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0092" y="1271360"/>
            <a:ext cx="4814536" cy="2705554"/>
          </a:xfrm>
          <a:prstGeom prst="rect">
            <a:avLst/>
          </a:prstGeom>
          <a:noFill/>
        </p:spPr>
      </p:pic>
      <p:pic>
        <p:nvPicPr>
          <p:cNvPr id="5" name="Picture 2" descr="https://img1.akspic.ru/image/80501-hudozhnik-artist-art-televideniye-tvorchestvo-2880x1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0291" y="1249224"/>
            <a:ext cx="4507512" cy="2817195"/>
          </a:xfrm>
          <a:prstGeom prst="rect">
            <a:avLst/>
          </a:prstGeom>
          <a:noFill/>
        </p:spPr>
      </p:pic>
      <p:pic>
        <p:nvPicPr>
          <p:cNvPr id="7" name="Picture 6" descr="https://wallpaperscave.ru/images/original/18/03-04/artistic-psychedelic-249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1992" y="1365552"/>
            <a:ext cx="4721037" cy="2829076"/>
          </a:xfrm>
          <a:prstGeom prst="rect">
            <a:avLst/>
          </a:prstGeom>
          <a:noFill/>
        </p:spPr>
      </p:pic>
      <p:pic>
        <p:nvPicPr>
          <p:cNvPr id="8" name="слайд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262915" y="2928257"/>
            <a:ext cx="304800" cy="3048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33829" y="1170188"/>
            <a:ext cx="642982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indent="490538">
              <a:lnSpc>
                <a:spcPct val="100000"/>
              </a:lnSpc>
              <a:buNone/>
              <a:tabLst>
                <a:tab pos="261938" algn="l"/>
              </a:tabLst>
            </a:pPr>
            <a:r>
              <a:rPr lang="ru-RU" sz="2400" b="1" dirty="0" smtClean="0">
                <a:cs typeface="Times New Roman" pitchFamily="18" charset="0"/>
              </a:rPr>
              <a:t>Трансляции представлений в реальном времени.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8343" y="2269254"/>
            <a:ext cx="272286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lvl="1" indent="490538">
              <a:lnSpc>
                <a:spcPct val="100000"/>
              </a:lnSpc>
              <a:buNone/>
              <a:tabLst>
                <a:tab pos="261938" algn="l"/>
              </a:tabLst>
            </a:pPr>
            <a:r>
              <a:rPr lang="ru-RU" sz="2400" b="1" dirty="0" err="1" smtClean="0">
                <a:cs typeface="Times New Roman" pitchFamily="18" charset="0"/>
              </a:rPr>
              <a:t>Онлайн-кассы</a:t>
            </a:r>
            <a:r>
              <a:rPr lang="ru-RU" sz="2400" b="1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3828" y="3129616"/>
            <a:ext cx="647337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indent="490538">
              <a:lnSpc>
                <a:spcPct val="100000"/>
              </a:lnSpc>
              <a:buNone/>
              <a:tabLst>
                <a:tab pos="261938" algn="l"/>
              </a:tabLst>
            </a:pPr>
            <a:r>
              <a:rPr lang="ru-RU" sz="2400" b="1" dirty="0" smtClean="0">
                <a:cs typeface="Times New Roman" pitchFamily="18" charset="0"/>
              </a:rPr>
              <a:t>Использование компьютерных спецэффектов</a:t>
            </a:r>
            <a:r>
              <a:rPr lang="ru-RU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8345" y="4451589"/>
            <a:ext cx="648788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indent="490538">
              <a:lnSpc>
                <a:spcPct val="100000"/>
              </a:lnSpc>
              <a:buNone/>
              <a:tabLst>
                <a:tab pos="261938" algn="l"/>
              </a:tabLst>
            </a:pPr>
            <a:r>
              <a:rPr lang="ru-RU" sz="2400" b="1" dirty="0" smtClean="0">
                <a:cs typeface="Times New Roman" pitchFamily="18" charset="0"/>
              </a:rPr>
              <a:t>Цифровое искусство</a:t>
            </a:r>
            <a:r>
              <a:rPr lang="ru-RU" sz="2400" dirty="0" smtClean="0">
                <a:cs typeface="Times New Roman" pitchFamily="18" charset="0"/>
              </a:rPr>
              <a:t>  - художественные произведения в цифровой форме. </a:t>
            </a:r>
          </a:p>
        </p:txBody>
      </p:sp>
    </p:spTree>
  </p:cSld>
  <p:clrMapOvr>
    <a:masterClrMapping/>
  </p:clrMapOvr>
  <p:transition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xit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xit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s://vitrina-rf.ru/interaktivnye-resheniya/vc1-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8" name="Picture 4" descr="http://lamcdn.net/lookatme.ru/post_image-image/3myF9KTzbL1wJToDhJ6Xpg-w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2684" y="1293631"/>
            <a:ext cx="8300509" cy="4755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37190" y="368086"/>
            <a:ext cx="6892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Мультимедиа выставки в музеях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https://img-fotki.yandex.ru/get/35827/342743041.160/0_54d664_c4e5478b_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5789" y="1229738"/>
            <a:ext cx="7326841" cy="4879792"/>
          </a:xfrm>
          <a:prstGeom prst="rect">
            <a:avLst/>
          </a:prstGeom>
          <a:noFill/>
        </p:spPr>
      </p:pic>
      <p:pic>
        <p:nvPicPr>
          <p:cNvPr id="7" name="Picture 2" descr="http://www.iakovzavedeev.ru/foto-2015/04-11/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1" y="1178401"/>
            <a:ext cx="7767107" cy="5171599"/>
          </a:xfrm>
          <a:prstGeom prst="rect">
            <a:avLst/>
          </a:prstGeom>
          <a:noFill/>
        </p:spPr>
      </p:pic>
      <p:pic>
        <p:nvPicPr>
          <p:cNvPr id="7170" name="Picture 2" descr="https://www.vl.ru/afisha/uploads/events/2c0/113145.jpeg?v=155539959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65929" y="1313542"/>
            <a:ext cx="8463442" cy="4760686"/>
          </a:xfrm>
          <a:prstGeom prst="rect">
            <a:avLst/>
          </a:prstGeom>
          <a:noFill/>
        </p:spPr>
      </p:pic>
      <p:pic>
        <p:nvPicPr>
          <p:cNvPr id="7172" name="Picture 4" descr="https://goodbye-office.com/wp-content/uploads/2018/09/Comp-1-0-00-00-00_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73627" y="1433285"/>
            <a:ext cx="9238344" cy="4619172"/>
          </a:xfrm>
          <a:prstGeom prst="rect">
            <a:avLst/>
          </a:prstGeom>
          <a:noFill/>
        </p:spPr>
      </p:pic>
      <p:pic>
        <p:nvPicPr>
          <p:cNvPr id="10" name="слайд1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735943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1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xit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xit" presetSubtype="16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1068323-5152-4CC9-91CD-D48630D68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" y="3302629"/>
            <a:ext cx="11183509" cy="1958483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800" b="1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Информационная деятельность</a:t>
            </a:r>
            <a:r>
              <a:rPr lang="ru-RU" sz="2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 – деятельность, </a:t>
            </a:r>
            <a:r>
              <a:rPr lang="ru-RU" sz="2800" dirty="0" smtClean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обеспечивающая: сбор</a:t>
            </a:r>
            <a:r>
              <a:rPr lang="ru-RU" sz="2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ru-RU" sz="2800" dirty="0" smtClean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обработку</a:t>
            </a:r>
            <a:r>
              <a:rPr lang="ru-RU" sz="2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ru-RU" sz="2800" dirty="0" smtClean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хранение</a:t>
            </a:r>
            <a:r>
              <a:rPr lang="ru-RU" sz="2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ru-RU" sz="2800" dirty="0" smtClean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поиск и </a:t>
            </a:r>
            <a:r>
              <a:rPr lang="ru-RU" sz="2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распространение информации, </a:t>
            </a:r>
            <a:r>
              <a:rPr lang="ru-RU" sz="2800" dirty="0" smtClean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а </a:t>
            </a:r>
            <a:r>
              <a:rPr lang="ru-RU" sz="2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также формирование информационного ресурса и организацию доступа к нему.</a:t>
            </a:r>
          </a:p>
          <a:p>
            <a:pPr marL="45720" indent="0" algn="just">
              <a:buNone/>
            </a:pPr>
            <a:endParaRPr lang="ru-RU" sz="2800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pic>
        <p:nvPicPr>
          <p:cNvPr id="1026" name="Picture 2" descr="C:\Users\007\Desktop\59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744" y="641217"/>
            <a:ext cx="3620873" cy="2328166"/>
          </a:xfrm>
          <a:prstGeom prst="rect">
            <a:avLst/>
          </a:prstGeom>
          <a:noFill/>
        </p:spPr>
      </p:pic>
      <p:pic>
        <p:nvPicPr>
          <p:cNvPr id="1028" name="Picture 4" descr="Проблема человека в информационном обществе - Психогигиена - Статьи по  психологии - Здоровый Ду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7775" y="616341"/>
            <a:ext cx="3510956" cy="2373602"/>
          </a:xfrm>
          <a:prstGeom prst="rect">
            <a:avLst/>
          </a:prstGeom>
          <a:noFill/>
        </p:spPr>
      </p:pic>
      <p:pic>
        <p:nvPicPr>
          <p:cNvPr id="7" name="слайд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4860914"/>
      </p:ext>
    </p:extLst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0" y="414866"/>
            <a:ext cx="10518987" cy="584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Информационные технологии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 образовании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34818" name="Picture 2" descr="https://2019.kirovipk.ru/sites/default/files/novost/ikt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6245" y="4765964"/>
            <a:ext cx="2503336" cy="1723178"/>
          </a:xfrm>
          <a:prstGeom prst="rect">
            <a:avLst/>
          </a:prstGeom>
          <a:noFill/>
        </p:spPr>
      </p:pic>
      <p:sp>
        <p:nvSpPr>
          <p:cNvPr id="14" name="AutoShape 2"/>
          <p:cNvSpPr>
            <a:spLocks noChangeArrowheads="1"/>
          </p:cNvSpPr>
          <p:nvPr/>
        </p:nvSpPr>
        <p:spPr bwMode="gray">
          <a:xfrm rot="5400000">
            <a:off x="-1025239" y="1212272"/>
            <a:ext cx="4430714" cy="4430714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0099FF">
                  <a:gamma/>
                  <a:tint val="0"/>
                  <a:invGamma/>
                  <a:alpha val="0"/>
                </a:srgbClr>
              </a:gs>
              <a:gs pos="100000">
                <a:srgbClr val="00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gray">
          <a:xfrm rot="5400000">
            <a:off x="-772826" y="1539297"/>
            <a:ext cx="3768726" cy="3767139"/>
          </a:xfrm>
          <a:custGeom>
            <a:avLst/>
            <a:gdLst>
              <a:gd name="G0" fmla="+- 744 0 0"/>
              <a:gd name="G1" fmla="+- 11756105 0 0"/>
              <a:gd name="G2" fmla="+- 0 0 11756105"/>
              <a:gd name="T0" fmla="*/ 0 256 1"/>
              <a:gd name="T1" fmla="*/ 180 256 1"/>
              <a:gd name="G3" fmla="+- 11756105 T0 T1"/>
              <a:gd name="T2" fmla="*/ 0 256 1"/>
              <a:gd name="T3" fmla="*/ 90 256 1"/>
              <a:gd name="G4" fmla="+- 11756105 T2 T3"/>
              <a:gd name="G5" fmla="*/ G4 2 1"/>
              <a:gd name="T4" fmla="*/ 90 256 1"/>
              <a:gd name="T5" fmla="*/ 0 256 1"/>
              <a:gd name="G6" fmla="+- 11756105 T4 T5"/>
              <a:gd name="G7" fmla="*/ G6 2 1"/>
              <a:gd name="G8" fmla="abs 1175610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744"/>
              <a:gd name="G18" fmla="*/ 744 1 2"/>
              <a:gd name="G19" fmla="+- G18 5400 0"/>
              <a:gd name="G20" fmla="cos G19 11756105"/>
              <a:gd name="G21" fmla="sin G19 11756105"/>
              <a:gd name="G22" fmla="+- G20 10800 0"/>
              <a:gd name="G23" fmla="+- G21 10800 0"/>
              <a:gd name="G24" fmla="+- 10800 0 G20"/>
              <a:gd name="G25" fmla="+- 744 10800 0"/>
              <a:gd name="G26" fmla="?: G9 G17 G25"/>
              <a:gd name="G27" fmla="?: G9 0 21600"/>
              <a:gd name="G28" fmla="cos 10800 11756105"/>
              <a:gd name="G29" fmla="sin 10800 11756105"/>
              <a:gd name="G30" fmla="sin 744 11756105"/>
              <a:gd name="G31" fmla="+- G28 10800 0"/>
              <a:gd name="G32" fmla="+- G29 10800 0"/>
              <a:gd name="G33" fmla="+- G30 10800 0"/>
              <a:gd name="G34" fmla="?: G4 0 G31"/>
              <a:gd name="G35" fmla="?: 11756105 G34 0"/>
              <a:gd name="G36" fmla="?: G6 G35 G31"/>
              <a:gd name="G37" fmla="+- 21600 0 G36"/>
              <a:gd name="G38" fmla="?: G4 0 G33"/>
              <a:gd name="G39" fmla="?: 11756105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28 w 21600"/>
              <a:gd name="T15" fmla="*/ 10862 h 21600"/>
              <a:gd name="T16" fmla="*/ 10800 w 21600"/>
              <a:gd name="T17" fmla="*/ 10056 h 21600"/>
              <a:gd name="T18" fmla="*/ 16572 w 21600"/>
              <a:gd name="T19" fmla="*/ 108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56" y="10807"/>
                </a:moveTo>
                <a:cubicBezTo>
                  <a:pt x="10056" y="10805"/>
                  <a:pt x="10056" y="10802"/>
                  <a:pt x="10056" y="10800"/>
                </a:cubicBezTo>
                <a:cubicBezTo>
                  <a:pt x="10056" y="10389"/>
                  <a:pt x="10389" y="10056"/>
                  <a:pt x="10800" y="10056"/>
                </a:cubicBezTo>
                <a:cubicBezTo>
                  <a:pt x="11210" y="10056"/>
                  <a:pt x="11544" y="10389"/>
                  <a:pt x="11544" y="10800"/>
                </a:cubicBezTo>
                <a:cubicBezTo>
                  <a:pt x="11544" y="10802"/>
                  <a:pt x="11543" y="10805"/>
                  <a:pt x="11543" y="10807"/>
                </a:cubicBezTo>
                <a:lnTo>
                  <a:pt x="21599" y="10916"/>
                </a:lnTo>
                <a:cubicBezTo>
                  <a:pt x="21599" y="10877"/>
                  <a:pt x="21600" y="1083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38"/>
                  <a:pt x="0" y="10877"/>
                  <a:pt x="0" y="10916"/>
                </a:cubicBezTo>
                <a:close/>
              </a:path>
            </a:pathLst>
          </a:custGeom>
          <a:gradFill rotWithShape="0">
            <a:gsLst>
              <a:gs pos="0">
                <a:srgbClr val="0099FF"/>
              </a:gs>
              <a:gs pos="100000">
                <a:srgbClr val="33CC3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gray">
          <a:xfrm>
            <a:off x="1267112" y="1753609"/>
            <a:ext cx="1169988" cy="34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Образовательные</a:t>
            </a:r>
          </a:p>
          <a:p>
            <a:pPr algn="ctr"/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технологии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52" name="Group 6"/>
          <p:cNvGrpSpPr>
            <a:grpSpLocks/>
          </p:cNvGrpSpPr>
          <p:nvPr/>
        </p:nvGrpSpPr>
        <p:grpSpPr bwMode="auto">
          <a:xfrm>
            <a:off x="1313149" y="1196397"/>
            <a:ext cx="1174750" cy="4832351"/>
            <a:chOff x="129" y="1046"/>
            <a:chExt cx="740" cy="3044"/>
          </a:xfrm>
        </p:grpSpPr>
        <p:sp>
          <p:nvSpPr>
            <p:cNvPr id="55" name="Oval 7"/>
            <p:cNvSpPr>
              <a:spLocks noChangeArrowheads="1"/>
            </p:cNvSpPr>
            <p:nvPr/>
          </p:nvSpPr>
          <p:spPr bwMode="gray">
            <a:xfrm>
              <a:off x="553" y="1046"/>
              <a:ext cx="316" cy="316"/>
            </a:xfrm>
            <a:prstGeom prst="ellipse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8"/>
            <p:cNvSpPr>
              <a:spLocks noChangeArrowheads="1"/>
            </p:cNvSpPr>
            <p:nvPr/>
          </p:nvSpPr>
          <p:spPr bwMode="gray">
            <a:xfrm>
              <a:off x="129" y="3870"/>
              <a:ext cx="220" cy="2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441862" y="1159884"/>
            <a:ext cx="5545139" cy="530225"/>
            <a:chOff x="2441862" y="1159884"/>
            <a:chExt cx="5545139" cy="530225"/>
          </a:xfrm>
        </p:grpSpPr>
        <p:sp>
          <p:nvSpPr>
            <p:cNvPr id="51" name="AutoShape 5"/>
            <p:cNvSpPr>
              <a:spLocks noChangeArrowheads="1"/>
            </p:cNvSpPr>
            <p:nvPr/>
          </p:nvSpPr>
          <p:spPr bwMode="gray">
            <a:xfrm>
              <a:off x="2441862" y="1159884"/>
              <a:ext cx="5545139" cy="530225"/>
            </a:xfrm>
            <a:prstGeom prst="roundRect">
              <a:avLst>
                <a:gd name="adj" fmla="val 23871"/>
              </a:avLst>
            </a:prstGeom>
            <a:gradFill rotWithShape="0">
              <a:gsLst>
                <a:gs pos="0">
                  <a:srgbClr val="33CC33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Text Box 11"/>
            <p:cNvSpPr txBox="1">
              <a:spLocks noChangeArrowheads="1"/>
            </p:cNvSpPr>
            <p:nvPr/>
          </p:nvSpPr>
          <p:spPr bwMode="gray">
            <a:xfrm>
              <a:off x="2529174" y="1161472"/>
              <a:ext cx="3316288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cs typeface="Times New Roman" pitchFamily="18" charset="0"/>
                </a:rPr>
                <a:t>компьютерная техника </a:t>
              </a:r>
              <a:endParaRPr lang="ru-RU" sz="2400" dirty="0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3080037" y="1974272"/>
            <a:ext cx="5446714" cy="539751"/>
            <a:chOff x="3080037" y="1974272"/>
            <a:chExt cx="5446714" cy="539751"/>
          </a:xfrm>
        </p:grpSpPr>
        <p:sp>
          <p:nvSpPr>
            <p:cNvPr id="45" name="AutoShape 4"/>
            <p:cNvSpPr>
              <a:spLocks noChangeArrowheads="1"/>
            </p:cNvSpPr>
            <p:nvPr/>
          </p:nvSpPr>
          <p:spPr bwMode="gray">
            <a:xfrm>
              <a:off x="3080037" y="1985385"/>
              <a:ext cx="5446714" cy="528638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Text Box 12"/>
            <p:cNvSpPr txBox="1">
              <a:spLocks noChangeArrowheads="1"/>
            </p:cNvSpPr>
            <p:nvPr/>
          </p:nvSpPr>
          <p:spPr bwMode="gray">
            <a:xfrm>
              <a:off x="3268950" y="1974272"/>
              <a:ext cx="2066926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cs typeface="Times New Roman" pitchFamily="18" charset="0"/>
                </a:rPr>
                <a:t>видео-лекции</a:t>
              </a:r>
              <a:endParaRPr lang="ru-RU" sz="2400" dirty="0"/>
            </a:p>
          </p:txBody>
        </p:sp>
      </p:grpSp>
      <p:grpSp>
        <p:nvGrpSpPr>
          <p:cNvPr id="47" name="Group 14"/>
          <p:cNvGrpSpPr>
            <a:grpSpLocks/>
          </p:cNvGrpSpPr>
          <p:nvPr/>
        </p:nvGrpSpPr>
        <p:grpSpPr bwMode="auto">
          <a:xfrm>
            <a:off x="2708562" y="2009197"/>
            <a:ext cx="501650" cy="501650"/>
            <a:chOff x="788" y="1098"/>
            <a:chExt cx="316" cy="316"/>
          </a:xfrm>
        </p:grpSpPr>
        <p:sp>
          <p:nvSpPr>
            <p:cNvPr id="49" name="Oval 15"/>
            <p:cNvSpPr>
              <a:spLocks noChangeArrowheads="1"/>
            </p:cNvSpPr>
            <p:nvPr/>
          </p:nvSpPr>
          <p:spPr bwMode="gray">
            <a:xfrm>
              <a:off x="788" y="1098"/>
              <a:ext cx="316" cy="316"/>
            </a:xfrm>
            <a:prstGeom prst="ellipse">
              <a:avLst/>
            </a:prstGeom>
            <a:solidFill>
              <a:srgbClr val="0099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16"/>
            <p:cNvSpPr>
              <a:spLocks noChangeArrowheads="1"/>
            </p:cNvSpPr>
            <p:nvPr/>
          </p:nvSpPr>
          <p:spPr bwMode="gray">
            <a:xfrm>
              <a:off x="836" y="1147"/>
              <a:ext cx="220" cy="2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8" name="Text Box 17"/>
          <p:cNvSpPr txBox="1">
            <a:spLocks noChangeArrowheads="1"/>
          </p:cNvSpPr>
          <p:nvPr/>
        </p:nvSpPr>
        <p:spPr bwMode="gray">
          <a:xfrm>
            <a:off x="2784762" y="2056822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2</a:t>
            </a:r>
          </a:p>
        </p:txBody>
      </p:sp>
      <p:grpSp>
        <p:nvGrpSpPr>
          <p:cNvPr id="40" name="Group 19"/>
          <p:cNvGrpSpPr>
            <a:grpSpLocks/>
          </p:cNvGrpSpPr>
          <p:nvPr/>
        </p:nvGrpSpPr>
        <p:grpSpPr bwMode="auto">
          <a:xfrm>
            <a:off x="3113375" y="2855335"/>
            <a:ext cx="501650" cy="501650"/>
            <a:chOff x="954" y="1176"/>
            <a:chExt cx="316" cy="316"/>
          </a:xfrm>
        </p:grpSpPr>
        <p:sp>
          <p:nvSpPr>
            <p:cNvPr id="43" name="Oval 20"/>
            <p:cNvSpPr>
              <a:spLocks noChangeArrowheads="1"/>
            </p:cNvSpPr>
            <p:nvPr/>
          </p:nvSpPr>
          <p:spPr bwMode="gray">
            <a:xfrm>
              <a:off x="954" y="1176"/>
              <a:ext cx="316" cy="316"/>
            </a:xfrm>
            <a:prstGeom prst="ellipse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21"/>
            <p:cNvSpPr>
              <a:spLocks noChangeArrowheads="1"/>
            </p:cNvSpPr>
            <p:nvPr/>
          </p:nvSpPr>
          <p:spPr bwMode="gray">
            <a:xfrm>
              <a:off x="1002" y="1225"/>
              <a:ext cx="220" cy="2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" name="Text Box 22"/>
          <p:cNvSpPr txBox="1">
            <a:spLocks noChangeArrowheads="1"/>
          </p:cNvSpPr>
          <p:nvPr/>
        </p:nvSpPr>
        <p:spPr bwMode="gray">
          <a:xfrm>
            <a:off x="3200688" y="287756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3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3515013" y="2818822"/>
            <a:ext cx="7224714" cy="530225"/>
            <a:chOff x="3515013" y="2818822"/>
            <a:chExt cx="7224714" cy="530225"/>
          </a:xfrm>
        </p:grpSpPr>
        <p:sp>
          <p:nvSpPr>
            <p:cNvPr id="39" name="AutoShape 18"/>
            <p:cNvSpPr>
              <a:spLocks noChangeArrowheads="1"/>
            </p:cNvSpPr>
            <p:nvPr/>
          </p:nvSpPr>
          <p:spPr bwMode="gray">
            <a:xfrm>
              <a:off x="3515013" y="2818822"/>
              <a:ext cx="5588001" cy="530225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33CC33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Text Box 23"/>
            <p:cNvSpPr txBox="1">
              <a:spLocks noChangeArrowheads="1"/>
            </p:cNvSpPr>
            <p:nvPr/>
          </p:nvSpPr>
          <p:spPr bwMode="gray">
            <a:xfrm>
              <a:off x="3643600" y="2834697"/>
              <a:ext cx="7096127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cs typeface="Times New Roman" pitchFamily="18" charset="0"/>
                </a:rPr>
                <a:t>имитационные модели и компьютерные тренажеры</a:t>
              </a:r>
              <a:endParaRPr lang="ru-RU" sz="2400" dirty="0"/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3468975" y="3626860"/>
            <a:ext cx="5886452" cy="528638"/>
            <a:chOff x="3468975" y="3626860"/>
            <a:chExt cx="5886452" cy="528638"/>
          </a:xfrm>
        </p:grpSpPr>
        <p:sp>
          <p:nvSpPr>
            <p:cNvPr id="33" name="AutoShape 24"/>
            <p:cNvSpPr>
              <a:spLocks noChangeArrowheads="1"/>
            </p:cNvSpPr>
            <p:nvPr/>
          </p:nvSpPr>
          <p:spPr bwMode="gray">
            <a:xfrm>
              <a:off x="3468975" y="3626860"/>
              <a:ext cx="5446714" cy="528638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Text Box 25"/>
            <p:cNvSpPr txBox="1">
              <a:spLocks noChangeArrowheads="1"/>
            </p:cNvSpPr>
            <p:nvPr/>
          </p:nvSpPr>
          <p:spPr bwMode="gray">
            <a:xfrm>
              <a:off x="3602325" y="3644323"/>
              <a:ext cx="5753102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/>
              <a:r>
                <a:rPr lang="ru-RU" sz="2400" dirty="0" smtClean="0">
                  <a:cs typeface="Times New Roman" pitchFamily="18" charset="0"/>
                </a:rPr>
                <a:t>электронные </a:t>
              </a:r>
              <a:r>
                <a:rPr lang="ru-RU" sz="2400" dirty="0" err="1" smtClean="0">
                  <a:cs typeface="Times New Roman" pitchFamily="18" charset="0"/>
                </a:rPr>
                <a:t>мультимедийные</a:t>
              </a:r>
              <a:r>
                <a:rPr lang="ru-RU" sz="2400" dirty="0" smtClean="0">
                  <a:cs typeface="Times New Roman" pitchFamily="18" charset="0"/>
                </a:rPr>
                <a:t> учебники </a:t>
              </a:r>
            </a:p>
          </p:txBody>
        </p:sp>
      </p:grpSp>
      <p:grpSp>
        <p:nvGrpSpPr>
          <p:cNvPr id="35" name="Group 26"/>
          <p:cNvGrpSpPr>
            <a:grpSpLocks/>
          </p:cNvGrpSpPr>
          <p:nvPr/>
        </p:nvGrpSpPr>
        <p:grpSpPr bwMode="auto">
          <a:xfrm>
            <a:off x="3040350" y="3652260"/>
            <a:ext cx="501650" cy="501650"/>
            <a:chOff x="997" y="1203"/>
            <a:chExt cx="316" cy="316"/>
          </a:xfrm>
        </p:grpSpPr>
        <p:sp>
          <p:nvSpPr>
            <p:cNvPr id="37" name="Oval 27"/>
            <p:cNvSpPr>
              <a:spLocks noChangeArrowheads="1"/>
            </p:cNvSpPr>
            <p:nvPr/>
          </p:nvSpPr>
          <p:spPr bwMode="gray">
            <a:xfrm>
              <a:off x="997" y="1203"/>
              <a:ext cx="316" cy="316"/>
            </a:xfrm>
            <a:prstGeom prst="ellipse">
              <a:avLst/>
            </a:prstGeom>
            <a:solidFill>
              <a:srgbClr val="0099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28"/>
            <p:cNvSpPr>
              <a:spLocks noChangeArrowheads="1"/>
            </p:cNvSpPr>
            <p:nvPr/>
          </p:nvSpPr>
          <p:spPr bwMode="gray">
            <a:xfrm>
              <a:off x="1045" y="1260"/>
              <a:ext cx="220" cy="2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" name="Group 31"/>
          <p:cNvGrpSpPr>
            <a:grpSpLocks/>
          </p:cNvGrpSpPr>
          <p:nvPr/>
        </p:nvGrpSpPr>
        <p:grpSpPr bwMode="auto">
          <a:xfrm>
            <a:off x="2764125" y="4476173"/>
            <a:ext cx="501650" cy="501650"/>
            <a:chOff x="1102" y="1237"/>
            <a:chExt cx="316" cy="316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gray">
            <a:xfrm>
              <a:off x="1102" y="1237"/>
              <a:ext cx="316" cy="316"/>
            </a:xfrm>
            <a:prstGeom prst="ellipse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gray">
            <a:xfrm>
              <a:off x="1150" y="1286"/>
              <a:ext cx="220" cy="22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" name="Text Box 34"/>
          <p:cNvSpPr txBox="1">
            <a:spLocks noChangeArrowheads="1"/>
          </p:cNvSpPr>
          <p:nvPr/>
        </p:nvSpPr>
        <p:spPr bwMode="gray">
          <a:xfrm>
            <a:off x="2851438" y="455396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5</a:t>
            </a:r>
          </a:p>
        </p:txBody>
      </p:sp>
      <p:grpSp>
        <p:nvGrpSpPr>
          <p:cNvPr id="70" name="Группа 69"/>
          <p:cNvGrpSpPr/>
          <p:nvPr/>
        </p:nvGrpSpPr>
        <p:grpSpPr>
          <a:xfrm>
            <a:off x="3214295" y="4457577"/>
            <a:ext cx="7348539" cy="541338"/>
            <a:chOff x="3054638" y="4428548"/>
            <a:chExt cx="7348539" cy="541338"/>
          </a:xfrm>
        </p:grpSpPr>
        <p:sp>
          <p:nvSpPr>
            <p:cNvPr id="27" name="AutoShape 30"/>
            <p:cNvSpPr>
              <a:spLocks noChangeArrowheads="1"/>
            </p:cNvSpPr>
            <p:nvPr/>
          </p:nvSpPr>
          <p:spPr bwMode="gray">
            <a:xfrm>
              <a:off x="3054638" y="4439661"/>
              <a:ext cx="6248402" cy="530225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33CC33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Text Box 35"/>
            <p:cNvSpPr txBox="1">
              <a:spLocks noChangeArrowheads="1"/>
            </p:cNvSpPr>
            <p:nvPr/>
          </p:nvSpPr>
          <p:spPr bwMode="gray">
            <a:xfrm>
              <a:off x="3308638" y="4428548"/>
              <a:ext cx="7094539" cy="46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cs typeface="Times New Roman" pitchFamily="18" charset="0"/>
                </a:rPr>
                <a:t>компьютерные обучающие и тестирующие системы</a:t>
              </a:r>
              <a:endParaRPr lang="ru-RU" sz="2400" dirty="0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2388034" y="5280952"/>
            <a:ext cx="5446713" cy="537524"/>
            <a:chOff x="2388034" y="5280952"/>
            <a:chExt cx="5446713" cy="537524"/>
          </a:xfrm>
        </p:grpSpPr>
        <p:sp>
          <p:nvSpPr>
            <p:cNvPr id="58" name="AutoShape 24"/>
            <p:cNvSpPr>
              <a:spLocks noChangeArrowheads="1"/>
            </p:cNvSpPr>
            <p:nvPr/>
          </p:nvSpPr>
          <p:spPr bwMode="gray">
            <a:xfrm>
              <a:off x="2388034" y="5289838"/>
              <a:ext cx="5446713" cy="528638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2560898" y="5280952"/>
              <a:ext cx="280916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2400" dirty="0" smtClean="0">
                  <a:cs typeface="Times New Roman" pitchFamily="18" charset="0"/>
                </a:rPr>
                <a:t>видеоконференции</a:t>
              </a:r>
            </a:p>
          </p:txBody>
        </p:sp>
      </p:grpSp>
      <p:sp>
        <p:nvSpPr>
          <p:cNvPr id="59" name="Oval 15"/>
          <p:cNvSpPr>
            <a:spLocks noChangeArrowheads="1"/>
          </p:cNvSpPr>
          <p:nvPr/>
        </p:nvSpPr>
        <p:spPr bwMode="gray">
          <a:xfrm>
            <a:off x="1946565" y="5292435"/>
            <a:ext cx="501650" cy="501650"/>
          </a:xfrm>
          <a:prstGeom prst="ellipse">
            <a:avLst/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8"/>
          <p:cNvSpPr>
            <a:spLocks noChangeArrowheads="1"/>
          </p:cNvSpPr>
          <p:nvPr/>
        </p:nvSpPr>
        <p:spPr bwMode="gray">
          <a:xfrm>
            <a:off x="2033733" y="5374267"/>
            <a:ext cx="349250" cy="34925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16"/>
          <p:cNvSpPr>
            <a:spLocks noChangeArrowheads="1"/>
          </p:cNvSpPr>
          <p:nvPr/>
        </p:nvSpPr>
        <p:spPr bwMode="gray">
          <a:xfrm>
            <a:off x="2064327" y="1283132"/>
            <a:ext cx="349250" cy="34925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152400" dir="16200000" sy="-10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gray">
          <a:xfrm>
            <a:off x="3131416" y="3708975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4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gray">
          <a:xfrm>
            <a:off x="2078471" y="1256720"/>
            <a:ext cx="2984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1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66" name="Text Box 22"/>
          <p:cNvSpPr txBox="1">
            <a:spLocks noChangeArrowheads="1"/>
          </p:cNvSpPr>
          <p:nvPr/>
        </p:nvSpPr>
        <p:spPr bwMode="gray">
          <a:xfrm>
            <a:off x="2036908" y="534381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6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53" name="слайд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4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7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007\Desktop\multimedijnaja-forma-obrazovani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063" y="571500"/>
            <a:ext cx="8143875" cy="5715000"/>
          </a:xfrm>
          <a:prstGeom prst="rect">
            <a:avLst/>
          </a:prstGeom>
          <a:noFill/>
        </p:spPr>
      </p:pic>
      <p:pic>
        <p:nvPicPr>
          <p:cNvPr id="1027" name="Picture 3" descr="C:\Users\007\Desktop\IMG_04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9624" y="294141"/>
            <a:ext cx="7718061" cy="6193745"/>
          </a:xfrm>
          <a:prstGeom prst="rect">
            <a:avLst/>
          </a:prstGeom>
          <a:noFill/>
        </p:spPr>
      </p:pic>
      <p:pic>
        <p:nvPicPr>
          <p:cNvPr id="1028" name="Picture 4" descr="C:\Users\007\Desktop\unnam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7414" y="1480231"/>
            <a:ext cx="8150014" cy="4281941"/>
          </a:xfrm>
          <a:prstGeom prst="rect">
            <a:avLst/>
          </a:prstGeom>
          <a:noFill/>
        </p:spPr>
      </p:pic>
      <p:pic>
        <p:nvPicPr>
          <p:cNvPr id="1029" name="Picture 5" descr="C:\Users\007\Desktop\Рисунок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8458" y="273594"/>
            <a:ext cx="8174492" cy="6134237"/>
          </a:xfrm>
          <a:prstGeom prst="rect">
            <a:avLst/>
          </a:prstGeom>
          <a:noFill/>
        </p:spPr>
      </p:pic>
      <p:pic>
        <p:nvPicPr>
          <p:cNvPr id="1030" name="Picture 6" descr="C:\Users\007\Desktop\Рисунок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57388" y="655638"/>
            <a:ext cx="8277225" cy="5546725"/>
          </a:xfrm>
          <a:prstGeom prst="rect">
            <a:avLst/>
          </a:prstGeom>
          <a:noFill/>
        </p:spPr>
      </p:pic>
      <p:pic>
        <p:nvPicPr>
          <p:cNvPr id="1031" name="Picture 7" descr="C:\Users\007\Desktop\Рисунок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9706" y="734559"/>
            <a:ext cx="10808258" cy="527435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954543" y="2822192"/>
            <a:ext cx="8515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внимание!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слайд2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399143" y="63536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xit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500"/>
                            </p:stCondLst>
                            <p:childTnLst>
                              <p:par>
                                <p:cTn id="4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слайд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074230" y="3102429"/>
            <a:ext cx="304800" cy="3048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097280" y="1371605"/>
            <a:ext cx="3665288" cy="2625254"/>
            <a:chOff x="3962420" y="2108963"/>
            <a:chExt cx="1675359" cy="1443755"/>
          </a:xfrm>
        </p:grpSpPr>
        <p:grpSp>
          <p:nvGrpSpPr>
            <p:cNvPr id="5" name="组合 29"/>
            <p:cNvGrpSpPr/>
            <p:nvPr/>
          </p:nvGrpSpPr>
          <p:grpSpPr>
            <a:xfrm>
              <a:off x="3962420" y="2108963"/>
              <a:ext cx="1675359" cy="1443755"/>
              <a:chOff x="3978461" y="2452512"/>
              <a:chExt cx="1505319" cy="1297689"/>
            </a:xfrm>
          </p:grpSpPr>
          <p:sp>
            <p:nvSpPr>
              <p:cNvPr id="9" name="梯形 30"/>
              <p:cNvSpPr/>
              <p:nvPr/>
            </p:nvSpPr>
            <p:spPr>
              <a:xfrm>
                <a:off x="4344623" y="3523139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0">
                    <a:srgbClr val="E6E6E6"/>
                  </a:gs>
                  <a:gs pos="100000">
                    <a:srgbClr val="F7F7F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六边形 31"/>
              <p:cNvSpPr/>
              <p:nvPr/>
            </p:nvSpPr>
            <p:spPr>
              <a:xfrm>
                <a:off x="3978461" y="2452512"/>
                <a:ext cx="1505319" cy="1297689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7000">
                    <a:srgbClr val="E0E0E0"/>
                  </a:gs>
                  <a:gs pos="17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81000" dist="127000" dir="2400000" algn="tl" rotWithShape="0">
                  <a:srgbClr val="696969">
                    <a:alpha val="4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32"/>
              <p:cNvSpPr/>
              <p:nvPr/>
            </p:nvSpPr>
            <p:spPr>
              <a:xfrm>
                <a:off x="4051993" y="2515056"/>
                <a:ext cx="1360218" cy="1172601"/>
              </a:xfrm>
              <a:custGeom>
                <a:avLst/>
                <a:gdLst>
                  <a:gd name="connsiteX0" fmla="*/ 407876 w 1381020"/>
                  <a:gd name="connsiteY0" fmla="*/ 167033 h 1190534"/>
                  <a:gd name="connsiteX1" fmla="*/ 193759 w 1381020"/>
                  <a:gd name="connsiteY1" fmla="*/ 595266 h 1190534"/>
                  <a:gd name="connsiteX2" fmla="*/ 407876 w 1381020"/>
                  <a:gd name="connsiteY2" fmla="*/ 1023499 h 1190534"/>
                  <a:gd name="connsiteX3" fmla="*/ 973145 w 1381020"/>
                  <a:gd name="connsiteY3" fmla="*/ 1023499 h 1190534"/>
                  <a:gd name="connsiteX4" fmla="*/ 1187261 w 1381020"/>
                  <a:gd name="connsiteY4" fmla="*/ 595266 h 1190534"/>
                  <a:gd name="connsiteX5" fmla="*/ 973145 w 1381020"/>
                  <a:gd name="connsiteY5" fmla="*/ 167033 h 1190534"/>
                  <a:gd name="connsiteX6" fmla="*/ 297634 w 1381020"/>
                  <a:gd name="connsiteY6" fmla="*/ 0 h 1190534"/>
                  <a:gd name="connsiteX7" fmla="*/ 1083387 w 1381020"/>
                  <a:gd name="connsiteY7" fmla="*/ 0 h 1190534"/>
                  <a:gd name="connsiteX8" fmla="*/ 1381020 w 1381020"/>
                  <a:gd name="connsiteY8" fmla="*/ 595267 h 1190534"/>
                  <a:gd name="connsiteX9" fmla="*/ 1083387 w 1381020"/>
                  <a:gd name="connsiteY9" fmla="*/ 1190534 h 1190534"/>
                  <a:gd name="connsiteX10" fmla="*/ 297634 w 1381020"/>
                  <a:gd name="connsiteY10" fmla="*/ 1190534 h 1190534"/>
                  <a:gd name="connsiteX11" fmla="*/ 0 w 1381020"/>
                  <a:gd name="connsiteY11" fmla="*/ 595267 h 119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020" h="1190534">
                    <a:moveTo>
                      <a:pt x="407876" y="167033"/>
                    </a:moveTo>
                    <a:lnTo>
                      <a:pt x="193759" y="595266"/>
                    </a:lnTo>
                    <a:lnTo>
                      <a:pt x="407876" y="1023499"/>
                    </a:lnTo>
                    <a:lnTo>
                      <a:pt x="973145" y="1023499"/>
                    </a:lnTo>
                    <a:lnTo>
                      <a:pt x="1187261" y="595266"/>
                    </a:lnTo>
                    <a:lnTo>
                      <a:pt x="973145" y="167033"/>
                    </a:lnTo>
                    <a:close/>
                    <a:moveTo>
                      <a:pt x="297634" y="0"/>
                    </a:moveTo>
                    <a:lnTo>
                      <a:pt x="1083387" y="0"/>
                    </a:lnTo>
                    <a:lnTo>
                      <a:pt x="1381020" y="595267"/>
                    </a:lnTo>
                    <a:lnTo>
                      <a:pt x="1083387" y="1190534"/>
                    </a:lnTo>
                    <a:lnTo>
                      <a:pt x="297634" y="1190534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57000">
                    <a:srgbClr val="F5F5F5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梯形 71"/>
              <p:cNvSpPr/>
              <p:nvPr/>
            </p:nvSpPr>
            <p:spPr>
              <a:xfrm rot="14580000" flipH="1">
                <a:off x="4859296" y="2760492"/>
                <a:ext cx="656958" cy="169043"/>
              </a:xfrm>
              <a:custGeom>
                <a:avLst/>
                <a:gdLst>
                  <a:gd name="connsiteX0" fmla="*/ 0 w 667005"/>
                  <a:gd name="connsiteY0" fmla="*/ 171628 h 171628"/>
                  <a:gd name="connsiteX1" fmla="*/ 85140 w 667005"/>
                  <a:gd name="connsiteY1" fmla="*/ 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737 h 171737"/>
                  <a:gd name="connsiteX1" fmla="*/ 99339 w 667005"/>
                  <a:gd name="connsiteY1" fmla="*/ 0 h 171737"/>
                  <a:gd name="connsiteX2" fmla="*/ 581865 w 667005"/>
                  <a:gd name="connsiteY2" fmla="*/ 109 h 171737"/>
                  <a:gd name="connsiteX3" fmla="*/ 667005 w 667005"/>
                  <a:gd name="connsiteY3" fmla="*/ 171737 h 171737"/>
                  <a:gd name="connsiteX4" fmla="*/ 0 w 667005"/>
                  <a:gd name="connsiteY4" fmla="*/ 171737 h 171737"/>
                  <a:gd name="connsiteX0" fmla="*/ 0 w 667005"/>
                  <a:gd name="connsiteY0" fmla="*/ 171628 h 171628"/>
                  <a:gd name="connsiteX1" fmla="*/ 140601 w 667005"/>
                  <a:gd name="connsiteY1" fmla="*/ 10938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628 h 171628"/>
                  <a:gd name="connsiteX1" fmla="*/ 103609 w 667005"/>
                  <a:gd name="connsiteY1" fmla="*/ 128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005" h="171628">
                    <a:moveTo>
                      <a:pt x="0" y="171628"/>
                    </a:moveTo>
                    <a:lnTo>
                      <a:pt x="103609" y="1280"/>
                    </a:lnTo>
                    <a:lnTo>
                      <a:pt x="581865" y="0"/>
                    </a:lnTo>
                    <a:lnTo>
                      <a:pt x="667005" y="171628"/>
                    </a:lnTo>
                    <a:lnTo>
                      <a:pt x="0" y="171628"/>
                    </a:ln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4F4F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34"/>
              <p:cNvSpPr/>
              <p:nvPr/>
            </p:nvSpPr>
            <p:spPr>
              <a:xfrm>
                <a:off x="4052375" y="2519273"/>
                <a:ext cx="406992" cy="586301"/>
              </a:xfrm>
              <a:custGeom>
                <a:avLst/>
                <a:gdLst>
                  <a:gd name="connsiteX0" fmla="*/ 297634 w 413216"/>
                  <a:gd name="connsiteY0" fmla="*/ 0 h 595267"/>
                  <a:gd name="connsiteX1" fmla="*/ 302996 w 413216"/>
                  <a:gd name="connsiteY1" fmla="*/ 0 h 595267"/>
                  <a:gd name="connsiteX2" fmla="*/ 413216 w 413216"/>
                  <a:gd name="connsiteY2" fmla="*/ 167033 h 595267"/>
                  <a:gd name="connsiteX3" fmla="*/ 407876 w 413216"/>
                  <a:gd name="connsiteY3" fmla="*/ 167033 h 595267"/>
                  <a:gd name="connsiteX4" fmla="*/ 193759 w 413216"/>
                  <a:gd name="connsiteY4" fmla="*/ 595266 h 595267"/>
                  <a:gd name="connsiteX5" fmla="*/ 193760 w 413216"/>
                  <a:gd name="connsiteY5" fmla="*/ 595267 h 595267"/>
                  <a:gd name="connsiteX6" fmla="*/ 0 w 413216"/>
                  <a:gd name="connsiteY6" fmla="*/ 595267 h 59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216" h="595267">
                    <a:moveTo>
                      <a:pt x="297634" y="0"/>
                    </a:moveTo>
                    <a:lnTo>
                      <a:pt x="302996" y="0"/>
                    </a:lnTo>
                    <a:lnTo>
                      <a:pt x="413216" y="167033"/>
                    </a:lnTo>
                    <a:lnTo>
                      <a:pt x="407876" y="167033"/>
                    </a:lnTo>
                    <a:lnTo>
                      <a:pt x="193759" y="595266"/>
                    </a:lnTo>
                    <a:lnTo>
                      <a:pt x="193760" y="595267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梯形 35"/>
              <p:cNvSpPr/>
              <p:nvPr/>
            </p:nvSpPr>
            <p:spPr>
              <a:xfrm flipV="1">
                <a:off x="4344623" y="2515055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六边形 37"/>
            <p:cNvSpPr/>
            <p:nvPr/>
          </p:nvSpPr>
          <p:spPr>
            <a:xfrm>
              <a:off x="4255562" y="2361577"/>
              <a:ext cx="1089074" cy="938515"/>
            </a:xfrm>
            <a:prstGeom prst="hexagon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092925" y="3979821"/>
            <a:ext cx="3665288" cy="2625254"/>
            <a:chOff x="3962420" y="2108963"/>
            <a:chExt cx="1675359" cy="1443755"/>
          </a:xfrm>
        </p:grpSpPr>
        <p:grpSp>
          <p:nvGrpSpPr>
            <p:cNvPr id="16" name="组合 29"/>
            <p:cNvGrpSpPr/>
            <p:nvPr/>
          </p:nvGrpSpPr>
          <p:grpSpPr>
            <a:xfrm>
              <a:off x="3962420" y="2108963"/>
              <a:ext cx="1675359" cy="1443755"/>
              <a:chOff x="3978461" y="2452512"/>
              <a:chExt cx="1505319" cy="1297689"/>
            </a:xfrm>
          </p:grpSpPr>
          <p:sp>
            <p:nvSpPr>
              <p:cNvPr id="20" name="梯形 30"/>
              <p:cNvSpPr/>
              <p:nvPr/>
            </p:nvSpPr>
            <p:spPr>
              <a:xfrm>
                <a:off x="4344623" y="3523139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0">
                    <a:srgbClr val="E6E6E6"/>
                  </a:gs>
                  <a:gs pos="100000">
                    <a:srgbClr val="F7F7F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六边形 31"/>
              <p:cNvSpPr/>
              <p:nvPr/>
            </p:nvSpPr>
            <p:spPr>
              <a:xfrm>
                <a:off x="3978461" y="2452512"/>
                <a:ext cx="1505319" cy="1297689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7000">
                    <a:srgbClr val="E0E0E0"/>
                  </a:gs>
                  <a:gs pos="17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81000" dist="127000" dir="2400000" algn="tl" rotWithShape="0">
                  <a:srgbClr val="696969">
                    <a:alpha val="4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任意多边形 32"/>
              <p:cNvSpPr/>
              <p:nvPr/>
            </p:nvSpPr>
            <p:spPr>
              <a:xfrm>
                <a:off x="4051993" y="2515056"/>
                <a:ext cx="1360218" cy="1172601"/>
              </a:xfrm>
              <a:custGeom>
                <a:avLst/>
                <a:gdLst>
                  <a:gd name="connsiteX0" fmla="*/ 407876 w 1381020"/>
                  <a:gd name="connsiteY0" fmla="*/ 167033 h 1190534"/>
                  <a:gd name="connsiteX1" fmla="*/ 193759 w 1381020"/>
                  <a:gd name="connsiteY1" fmla="*/ 595266 h 1190534"/>
                  <a:gd name="connsiteX2" fmla="*/ 407876 w 1381020"/>
                  <a:gd name="connsiteY2" fmla="*/ 1023499 h 1190534"/>
                  <a:gd name="connsiteX3" fmla="*/ 973145 w 1381020"/>
                  <a:gd name="connsiteY3" fmla="*/ 1023499 h 1190534"/>
                  <a:gd name="connsiteX4" fmla="*/ 1187261 w 1381020"/>
                  <a:gd name="connsiteY4" fmla="*/ 595266 h 1190534"/>
                  <a:gd name="connsiteX5" fmla="*/ 973145 w 1381020"/>
                  <a:gd name="connsiteY5" fmla="*/ 167033 h 1190534"/>
                  <a:gd name="connsiteX6" fmla="*/ 297634 w 1381020"/>
                  <a:gd name="connsiteY6" fmla="*/ 0 h 1190534"/>
                  <a:gd name="connsiteX7" fmla="*/ 1083387 w 1381020"/>
                  <a:gd name="connsiteY7" fmla="*/ 0 h 1190534"/>
                  <a:gd name="connsiteX8" fmla="*/ 1381020 w 1381020"/>
                  <a:gd name="connsiteY8" fmla="*/ 595267 h 1190534"/>
                  <a:gd name="connsiteX9" fmla="*/ 1083387 w 1381020"/>
                  <a:gd name="connsiteY9" fmla="*/ 1190534 h 1190534"/>
                  <a:gd name="connsiteX10" fmla="*/ 297634 w 1381020"/>
                  <a:gd name="connsiteY10" fmla="*/ 1190534 h 1190534"/>
                  <a:gd name="connsiteX11" fmla="*/ 0 w 1381020"/>
                  <a:gd name="connsiteY11" fmla="*/ 595267 h 119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020" h="1190534">
                    <a:moveTo>
                      <a:pt x="407876" y="167033"/>
                    </a:moveTo>
                    <a:lnTo>
                      <a:pt x="193759" y="595266"/>
                    </a:lnTo>
                    <a:lnTo>
                      <a:pt x="407876" y="1023499"/>
                    </a:lnTo>
                    <a:lnTo>
                      <a:pt x="973145" y="1023499"/>
                    </a:lnTo>
                    <a:lnTo>
                      <a:pt x="1187261" y="595266"/>
                    </a:lnTo>
                    <a:lnTo>
                      <a:pt x="973145" y="167033"/>
                    </a:lnTo>
                    <a:close/>
                    <a:moveTo>
                      <a:pt x="297634" y="0"/>
                    </a:moveTo>
                    <a:lnTo>
                      <a:pt x="1083387" y="0"/>
                    </a:lnTo>
                    <a:lnTo>
                      <a:pt x="1381020" y="595267"/>
                    </a:lnTo>
                    <a:lnTo>
                      <a:pt x="1083387" y="1190534"/>
                    </a:lnTo>
                    <a:lnTo>
                      <a:pt x="297634" y="1190534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57000">
                    <a:srgbClr val="F5F5F5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梯形 71"/>
              <p:cNvSpPr/>
              <p:nvPr/>
            </p:nvSpPr>
            <p:spPr>
              <a:xfrm rot="14580000" flipH="1">
                <a:off x="4859296" y="2760492"/>
                <a:ext cx="656958" cy="169043"/>
              </a:xfrm>
              <a:custGeom>
                <a:avLst/>
                <a:gdLst>
                  <a:gd name="connsiteX0" fmla="*/ 0 w 667005"/>
                  <a:gd name="connsiteY0" fmla="*/ 171628 h 171628"/>
                  <a:gd name="connsiteX1" fmla="*/ 85140 w 667005"/>
                  <a:gd name="connsiteY1" fmla="*/ 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737 h 171737"/>
                  <a:gd name="connsiteX1" fmla="*/ 99339 w 667005"/>
                  <a:gd name="connsiteY1" fmla="*/ 0 h 171737"/>
                  <a:gd name="connsiteX2" fmla="*/ 581865 w 667005"/>
                  <a:gd name="connsiteY2" fmla="*/ 109 h 171737"/>
                  <a:gd name="connsiteX3" fmla="*/ 667005 w 667005"/>
                  <a:gd name="connsiteY3" fmla="*/ 171737 h 171737"/>
                  <a:gd name="connsiteX4" fmla="*/ 0 w 667005"/>
                  <a:gd name="connsiteY4" fmla="*/ 171737 h 171737"/>
                  <a:gd name="connsiteX0" fmla="*/ 0 w 667005"/>
                  <a:gd name="connsiteY0" fmla="*/ 171628 h 171628"/>
                  <a:gd name="connsiteX1" fmla="*/ 140601 w 667005"/>
                  <a:gd name="connsiteY1" fmla="*/ 10938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628 h 171628"/>
                  <a:gd name="connsiteX1" fmla="*/ 103609 w 667005"/>
                  <a:gd name="connsiteY1" fmla="*/ 128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005" h="171628">
                    <a:moveTo>
                      <a:pt x="0" y="171628"/>
                    </a:moveTo>
                    <a:lnTo>
                      <a:pt x="103609" y="1280"/>
                    </a:lnTo>
                    <a:lnTo>
                      <a:pt x="581865" y="0"/>
                    </a:lnTo>
                    <a:lnTo>
                      <a:pt x="667005" y="171628"/>
                    </a:lnTo>
                    <a:lnTo>
                      <a:pt x="0" y="171628"/>
                    </a:ln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4F4F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34"/>
              <p:cNvSpPr/>
              <p:nvPr/>
            </p:nvSpPr>
            <p:spPr>
              <a:xfrm>
                <a:off x="4052375" y="2519273"/>
                <a:ext cx="406992" cy="586301"/>
              </a:xfrm>
              <a:custGeom>
                <a:avLst/>
                <a:gdLst>
                  <a:gd name="connsiteX0" fmla="*/ 297634 w 413216"/>
                  <a:gd name="connsiteY0" fmla="*/ 0 h 595267"/>
                  <a:gd name="connsiteX1" fmla="*/ 302996 w 413216"/>
                  <a:gd name="connsiteY1" fmla="*/ 0 h 595267"/>
                  <a:gd name="connsiteX2" fmla="*/ 413216 w 413216"/>
                  <a:gd name="connsiteY2" fmla="*/ 167033 h 595267"/>
                  <a:gd name="connsiteX3" fmla="*/ 407876 w 413216"/>
                  <a:gd name="connsiteY3" fmla="*/ 167033 h 595267"/>
                  <a:gd name="connsiteX4" fmla="*/ 193759 w 413216"/>
                  <a:gd name="connsiteY4" fmla="*/ 595266 h 595267"/>
                  <a:gd name="connsiteX5" fmla="*/ 193760 w 413216"/>
                  <a:gd name="connsiteY5" fmla="*/ 595267 h 595267"/>
                  <a:gd name="connsiteX6" fmla="*/ 0 w 413216"/>
                  <a:gd name="connsiteY6" fmla="*/ 595267 h 59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216" h="595267">
                    <a:moveTo>
                      <a:pt x="297634" y="0"/>
                    </a:moveTo>
                    <a:lnTo>
                      <a:pt x="302996" y="0"/>
                    </a:lnTo>
                    <a:lnTo>
                      <a:pt x="413216" y="167033"/>
                    </a:lnTo>
                    <a:lnTo>
                      <a:pt x="407876" y="167033"/>
                    </a:lnTo>
                    <a:lnTo>
                      <a:pt x="193759" y="595266"/>
                    </a:lnTo>
                    <a:lnTo>
                      <a:pt x="193760" y="595267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梯形 35"/>
              <p:cNvSpPr/>
              <p:nvPr/>
            </p:nvSpPr>
            <p:spPr>
              <a:xfrm flipV="1">
                <a:off x="4344623" y="2515055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六边形 37"/>
            <p:cNvSpPr/>
            <p:nvPr/>
          </p:nvSpPr>
          <p:spPr>
            <a:xfrm>
              <a:off x="4255562" y="2361577"/>
              <a:ext cx="1089074" cy="938515"/>
            </a:xfrm>
            <a:prstGeom prst="hexagon">
              <a:avLst/>
            </a:prstGeom>
            <a:blipFill>
              <a:blip r:embed="rId5" cstate="print"/>
              <a:stretch>
                <a:fillRect/>
              </a:stretch>
            </a:blip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084322" y="0"/>
            <a:ext cx="3665288" cy="2625254"/>
            <a:chOff x="3962420" y="2108963"/>
            <a:chExt cx="1675359" cy="1443755"/>
          </a:xfrm>
        </p:grpSpPr>
        <p:grpSp>
          <p:nvGrpSpPr>
            <p:cNvPr id="27" name="组合 29"/>
            <p:cNvGrpSpPr/>
            <p:nvPr/>
          </p:nvGrpSpPr>
          <p:grpSpPr>
            <a:xfrm>
              <a:off x="3962420" y="2108963"/>
              <a:ext cx="1675359" cy="1443755"/>
              <a:chOff x="3978461" y="2452512"/>
              <a:chExt cx="1505319" cy="1297689"/>
            </a:xfrm>
          </p:grpSpPr>
          <p:sp>
            <p:nvSpPr>
              <p:cNvPr id="31" name="梯形 30"/>
              <p:cNvSpPr/>
              <p:nvPr/>
            </p:nvSpPr>
            <p:spPr>
              <a:xfrm>
                <a:off x="4344623" y="3523139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0">
                    <a:srgbClr val="E6E6E6"/>
                  </a:gs>
                  <a:gs pos="100000">
                    <a:srgbClr val="F7F7F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六边形 31"/>
              <p:cNvSpPr/>
              <p:nvPr/>
            </p:nvSpPr>
            <p:spPr>
              <a:xfrm>
                <a:off x="3978461" y="2452512"/>
                <a:ext cx="1505319" cy="1297689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7000">
                    <a:srgbClr val="E0E0E0"/>
                  </a:gs>
                  <a:gs pos="17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81000" dist="127000" dir="2400000" algn="tl" rotWithShape="0">
                  <a:srgbClr val="696969">
                    <a:alpha val="4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4051993" y="2515056"/>
                <a:ext cx="1360218" cy="1172601"/>
              </a:xfrm>
              <a:custGeom>
                <a:avLst/>
                <a:gdLst>
                  <a:gd name="connsiteX0" fmla="*/ 407876 w 1381020"/>
                  <a:gd name="connsiteY0" fmla="*/ 167033 h 1190534"/>
                  <a:gd name="connsiteX1" fmla="*/ 193759 w 1381020"/>
                  <a:gd name="connsiteY1" fmla="*/ 595266 h 1190534"/>
                  <a:gd name="connsiteX2" fmla="*/ 407876 w 1381020"/>
                  <a:gd name="connsiteY2" fmla="*/ 1023499 h 1190534"/>
                  <a:gd name="connsiteX3" fmla="*/ 973145 w 1381020"/>
                  <a:gd name="connsiteY3" fmla="*/ 1023499 h 1190534"/>
                  <a:gd name="connsiteX4" fmla="*/ 1187261 w 1381020"/>
                  <a:gd name="connsiteY4" fmla="*/ 595266 h 1190534"/>
                  <a:gd name="connsiteX5" fmla="*/ 973145 w 1381020"/>
                  <a:gd name="connsiteY5" fmla="*/ 167033 h 1190534"/>
                  <a:gd name="connsiteX6" fmla="*/ 297634 w 1381020"/>
                  <a:gd name="connsiteY6" fmla="*/ 0 h 1190534"/>
                  <a:gd name="connsiteX7" fmla="*/ 1083387 w 1381020"/>
                  <a:gd name="connsiteY7" fmla="*/ 0 h 1190534"/>
                  <a:gd name="connsiteX8" fmla="*/ 1381020 w 1381020"/>
                  <a:gd name="connsiteY8" fmla="*/ 595267 h 1190534"/>
                  <a:gd name="connsiteX9" fmla="*/ 1083387 w 1381020"/>
                  <a:gd name="connsiteY9" fmla="*/ 1190534 h 1190534"/>
                  <a:gd name="connsiteX10" fmla="*/ 297634 w 1381020"/>
                  <a:gd name="connsiteY10" fmla="*/ 1190534 h 1190534"/>
                  <a:gd name="connsiteX11" fmla="*/ 0 w 1381020"/>
                  <a:gd name="connsiteY11" fmla="*/ 595267 h 119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020" h="1190534">
                    <a:moveTo>
                      <a:pt x="407876" y="167033"/>
                    </a:moveTo>
                    <a:lnTo>
                      <a:pt x="193759" y="595266"/>
                    </a:lnTo>
                    <a:lnTo>
                      <a:pt x="407876" y="1023499"/>
                    </a:lnTo>
                    <a:lnTo>
                      <a:pt x="973145" y="1023499"/>
                    </a:lnTo>
                    <a:lnTo>
                      <a:pt x="1187261" y="595266"/>
                    </a:lnTo>
                    <a:lnTo>
                      <a:pt x="973145" y="167033"/>
                    </a:lnTo>
                    <a:close/>
                    <a:moveTo>
                      <a:pt x="297634" y="0"/>
                    </a:moveTo>
                    <a:lnTo>
                      <a:pt x="1083387" y="0"/>
                    </a:lnTo>
                    <a:lnTo>
                      <a:pt x="1381020" y="595267"/>
                    </a:lnTo>
                    <a:lnTo>
                      <a:pt x="1083387" y="1190534"/>
                    </a:lnTo>
                    <a:lnTo>
                      <a:pt x="297634" y="1190534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57000">
                    <a:srgbClr val="F5F5F5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梯形 71"/>
              <p:cNvSpPr/>
              <p:nvPr/>
            </p:nvSpPr>
            <p:spPr>
              <a:xfrm rot="14580000" flipH="1">
                <a:off x="4859296" y="2760492"/>
                <a:ext cx="656958" cy="169043"/>
              </a:xfrm>
              <a:custGeom>
                <a:avLst/>
                <a:gdLst>
                  <a:gd name="connsiteX0" fmla="*/ 0 w 667005"/>
                  <a:gd name="connsiteY0" fmla="*/ 171628 h 171628"/>
                  <a:gd name="connsiteX1" fmla="*/ 85140 w 667005"/>
                  <a:gd name="connsiteY1" fmla="*/ 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737 h 171737"/>
                  <a:gd name="connsiteX1" fmla="*/ 99339 w 667005"/>
                  <a:gd name="connsiteY1" fmla="*/ 0 h 171737"/>
                  <a:gd name="connsiteX2" fmla="*/ 581865 w 667005"/>
                  <a:gd name="connsiteY2" fmla="*/ 109 h 171737"/>
                  <a:gd name="connsiteX3" fmla="*/ 667005 w 667005"/>
                  <a:gd name="connsiteY3" fmla="*/ 171737 h 171737"/>
                  <a:gd name="connsiteX4" fmla="*/ 0 w 667005"/>
                  <a:gd name="connsiteY4" fmla="*/ 171737 h 171737"/>
                  <a:gd name="connsiteX0" fmla="*/ 0 w 667005"/>
                  <a:gd name="connsiteY0" fmla="*/ 171628 h 171628"/>
                  <a:gd name="connsiteX1" fmla="*/ 140601 w 667005"/>
                  <a:gd name="connsiteY1" fmla="*/ 10938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628 h 171628"/>
                  <a:gd name="connsiteX1" fmla="*/ 103609 w 667005"/>
                  <a:gd name="connsiteY1" fmla="*/ 128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005" h="171628">
                    <a:moveTo>
                      <a:pt x="0" y="171628"/>
                    </a:moveTo>
                    <a:lnTo>
                      <a:pt x="103609" y="1280"/>
                    </a:lnTo>
                    <a:lnTo>
                      <a:pt x="581865" y="0"/>
                    </a:lnTo>
                    <a:lnTo>
                      <a:pt x="667005" y="171628"/>
                    </a:lnTo>
                    <a:lnTo>
                      <a:pt x="0" y="171628"/>
                    </a:ln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4F4F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4052375" y="2519273"/>
                <a:ext cx="406992" cy="586301"/>
              </a:xfrm>
              <a:custGeom>
                <a:avLst/>
                <a:gdLst>
                  <a:gd name="connsiteX0" fmla="*/ 297634 w 413216"/>
                  <a:gd name="connsiteY0" fmla="*/ 0 h 595267"/>
                  <a:gd name="connsiteX1" fmla="*/ 302996 w 413216"/>
                  <a:gd name="connsiteY1" fmla="*/ 0 h 595267"/>
                  <a:gd name="connsiteX2" fmla="*/ 413216 w 413216"/>
                  <a:gd name="connsiteY2" fmla="*/ 167033 h 595267"/>
                  <a:gd name="connsiteX3" fmla="*/ 407876 w 413216"/>
                  <a:gd name="connsiteY3" fmla="*/ 167033 h 595267"/>
                  <a:gd name="connsiteX4" fmla="*/ 193759 w 413216"/>
                  <a:gd name="connsiteY4" fmla="*/ 595266 h 595267"/>
                  <a:gd name="connsiteX5" fmla="*/ 193760 w 413216"/>
                  <a:gd name="connsiteY5" fmla="*/ 595267 h 595267"/>
                  <a:gd name="connsiteX6" fmla="*/ 0 w 413216"/>
                  <a:gd name="connsiteY6" fmla="*/ 595267 h 59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216" h="595267">
                    <a:moveTo>
                      <a:pt x="297634" y="0"/>
                    </a:moveTo>
                    <a:lnTo>
                      <a:pt x="302996" y="0"/>
                    </a:lnTo>
                    <a:lnTo>
                      <a:pt x="413216" y="167033"/>
                    </a:lnTo>
                    <a:lnTo>
                      <a:pt x="407876" y="167033"/>
                    </a:lnTo>
                    <a:lnTo>
                      <a:pt x="193759" y="595266"/>
                    </a:lnTo>
                    <a:lnTo>
                      <a:pt x="193760" y="595267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>
              <a:xfrm flipV="1">
                <a:off x="4344623" y="2515055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六边形 37"/>
            <p:cNvSpPr/>
            <p:nvPr/>
          </p:nvSpPr>
          <p:spPr>
            <a:xfrm>
              <a:off x="4255562" y="2361577"/>
              <a:ext cx="1089074" cy="938515"/>
            </a:xfrm>
            <a:prstGeom prst="hexagon">
              <a:avLst/>
            </a:prstGeom>
            <a:blipFill>
              <a:blip r:embed="rId6" cstate="print"/>
              <a:stretch>
                <a:fillRect/>
              </a:stretch>
            </a:blip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7088777" y="1367250"/>
            <a:ext cx="3665288" cy="2625254"/>
            <a:chOff x="3962420" y="2108963"/>
            <a:chExt cx="1675359" cy="1443755"/>
          </a:xfrm>
        </p:grpSpPr>
        <p:grpSp>
          <p:nvGrpSpPr>
            <p:cNvPr id="38" name="组合 29"/>
            <p:cNvGrpSpPr/>
            <p:nvPr/>
          </p:nvGrpSpPr>
          <p:grpSpPr>
            <a:xfrm>
              <a:off x="3962420" y="2108963"/>
              <a:ext cx="1675359" cy="1443755"/>
              <a:chOff x="3978461" y="2452512"/>
              <a:chExt cx="1505319" cy="1297689"/>
            </a:xfrm>
          </p:grpSpPr>
          <p:sp>
            <p:nvSpPr>
              <p:cNvPr id="42" name="梯形 30"/>
              <p:cNvSpPr/>
              <p:nvPr/>
            </p:nvSpPr>
            <p:spPr>
              <a:xfrm>
                <a:off x="4344623" y="3523139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0">
                    <a:srgbClr val="E6E6E6"/>
                  </a:gs>
                  <a:gs pos="100000">
                    <a:srgbClr val="F7F7F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六边形 31"/>
              <p:cNvSpPr/>
              <p:nvPr/>
            </p:nvSpPr>
            <p:spPr>
              <a:xfrm>
                <a:off x="3978461" y="2452512"/>
                <a:ext cx="1505319" cy="1297689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7000">
                    <a:srgbClr val="E0E0E0"/>
                  </a:gs>
                  <a:gs pos="17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81000" dist="127000" dir="2400000" algn="tl" rotWithShape="0">
                  <a:srgbClr val="696969">
                    <a:alpha val="4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32"/>
              <p:cNvSpPr/>
              <p:nvPr/>
            </p:nvSpPr>
            <p:spPr>
              <a:xfrm>
                <a:off x="4051993" y="2515056"/>
                <a:ext cx="1360218" cy="1172601"/>
              </a:xfrm>
              <a:custGeom>
                <a:avLst/>
                <a:gdLst>
                  <a:gd name="connsiteX0" fmla="*/ 407876 w 1381020"/>
                  <a:gd name="connsiteY0" fmla="*/ 167033 h 1190534"/>
                  <a:gd name="connsiteX1" fmla="*/ 193759 w 1381020"/>
                  <a:gd name="connsiteY1" fmla="*/ 595266 h 1190534"/>
                  <a:gd name="connsiteX2" fmla="*/ 407876 w 1381020"/>
                  <a:gd name="connsiteY2" fmla="*/ 1023499 h 1190534"/>
                  <a:gd name="connsiteX3" fmla="*/ 973145 w 1381020"/>
                  <a:gd name="connsiteY3" fmla="*/ 1023499 h 1190534"/>
                  <a:gd name="connsiteX4" fmla="*/ 1187261 w 1381020"/>
                  <a:gd name="connsiteY4" fmla="*/ 595266 h 1190534"/>
                  <a:gd name="connsiteX5" fmla="*/ 973145 w 1381020"/>
                  <a:gd name="connsiteY5" fmla="*/ 167033 h 1190534"/>
                  <a:gd name="connsiteX6" fmla="*/ 297634 w 1381020"/>
                  <a:gd name="connsiteY6" fmla="*/ 0 h 1190534"/>
                  <a:gd name="connsiteX7" fmla="*/ 1083387 w 1381020"/>
                  <a:gd name="connsiteY7" fmla="*/ 0 h 1190534"/>
                  <a:gd name="connsiteX8" fmla="*/ 1381020 w 1381020"/>
                  <a:gd name="connsiteY8" fmla="*/ 595267 h 1190534"/>
                  <a:gd name="connsiteX9" fmla="*/ 1083387 w 1381020"/>
                  <a:gd name="connsiteY9" fmla="*/ 1190534 h 1190534"/>
                  <a:gd name="connsiteX10" fmla="*/ 297634 w 1381020"/>
                  <a:gd name="connsiteY10" fmla="*/ 1190534 h 1190534"/>
                  <a:gd name="connsiteX11" fmla="*/ 0 w 1381020"/>
                  <a:gd name="connsiteY11" fmla="*/ 595267 h 119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020" h="1190534">
                    <a:moveTo>
                      <a:pt x="407876" y="167033"/>
                    </a:moveTo>
                    <a:lnTo>
                      <a:pt x="193759" y="595266"/>
                    </a:lnTo>
                    <a:lnTo>
                      <a:pt x="407876" y="1023499"/>
                    </a:lnTo>
                    <a:lnTo>
                      <a:pt x="973145" y="1023499"/>
                    </a:lnTo>
                    <a:lnTo>
                      <a:pt x="1187261" y="595266"/>
                    </a:lnTo>
                    <a:lnTo>
                      <a:pt x="973145" y="167033"/>
                    </a:lnTo>
                    <a:close/>
                    <a:moveTo>
                      <a:pt x="297634" y="0"/>
                    </a:moveTo>
                    <a:lnTo>
                      <a:pt x="1083387" y="0"/>
                    </a:lnTo>
                    <a:lnTo>
                      <a:pt x="1381020" y="595267"/>
                    </a:lnTo>
                    <a:lnTo>
                      <a:pt x="1083387" y="1190534"/>
                    </a:lnTo>
                    <a:lnTo>
                      <a:pt x="297634" y="1190534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57000">
                    <a:srgbClr val="F5F5F5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梯形 71"/>
              <p:cNvSpPr/>
              <p:nvPr/>
            </p:nvSpPr>
            <p:spPr>
              <a:xfrm rot="14580000" flipH="1">
                <a:off x="4859296" y="2760492"/>
                <a:ext cx="656958" cy="169043"/>
              </a:xfrm>
              <a:custGeom>
                <a:avLst/>
                <a:gdLst>
                  <a:gd name="connsiteX0" fmla="*/ 0 w 667005"/>
                  <a:gd name="connsiteY0" fmla="*/ 171628 h 171628"/>
                  <a:gd name="connsiteX1" fmla="*/ 85140 w 667005"/>
                  <a:gd name="connsiteY1" fmla="*/ 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737 h 171737"/>
                  <a:gd name="connsiteX1" fmla="*/ 99339 w 667005"/>
                  <a:gd name="connsiteY1" fmla="*/ 0 h 171737"/>
                  <a:gd name="connsiteX2" fmla="*/ 581865 w 667005"/>
                  <a:gd name="connsiteY2" fmla="*/ 109 h 171737"/>
                  <a:gd name="connsiteX3" fmla="*/ 667005 w 667005"/>
                  <a:gd name="connsiteY3" fmla="*/ 171737 h 171737"/>
                  <a:gd name="connsiteX4" fmla="*/ 0 w 667005"/>
                  <a:gd name="connsiteY4" fmla="*/ 171737 h 171737"/>
                  <a:gd name="connsiteX0" fmla="*/ 0 w 667005"/>
                  <a:gd name="connsiteY0" fmla="*/ 171628 h 171628"/>
                  <a:gd name="connsiteX1" fmla="*/ 140601 w 667005"/>
                  <a:gd name="connsiteY1" fmla="*/ 10938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628 h 171628"/>
                  <a:gd name="connsiteX1" fmla="*/ 103609 w 667005"/>
                  <a:gd name="connsiteY1" fmla="*/ 128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005" h="171628">
                    <a:moveTo>
                      <a:pt x="0" y="171628"/>
                    </a:moveTo>
                    <a:lnTo>
                      <a:pt x="103609" y="1280"/>
                    </a:lnTo>
                    <a:lnTo>
                      <a:pt x="581865" y="0"/>
                    </a:lnTo>
                    <a:lnTo>
                      <a:pt x="667005" y="171628"/>
                    </a:lnTo>
                    <a:lnTo>
                      <a:pt x="0" y="171628"/>
                    </a:ln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4F4F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34"/>
              <p:cNvSpPr/>
              <p:nvPr/>
            </p:nvSpPr>
            <p:spPr>
              <a:xfrm>
                <a:off x="4052375" y="2519273"/>
                <a:ext cx="406992" cy="586301"/>
              </a:xfrm>
              <a:custGeom>
                <a:avLst/>
                <a:gdLst>
                  <a:gd name="connsiteX0" fmla="*/ 297634 w 413216"/>
                  <a:gd name="connsiteY0" fmla="*/ 0 h 595267"/>
                  <a:gd name="connsiteX1" fmla="*/ 302996 w 413216"/>
                  <a:gd name="connsiteY1" fmla="*/ 0 h 595267"/>
                  <a:gd name="connsiteX2" fmla="*/ 413216 w 413216"/>
                  <a:gd name="connsiteY2" fmla="*/ 167033 h 595267"/>
                  <a:gd name="connsiteX3" fmla="*/ 407876 w 413216"/>
                  <a:gd name="connsiteY3" fmla="*/ 167033 h 595267"/>
                  <a:gd name="connsiteX4" fmla="*/ 193759 w 413216"/>
                  <a:gd name="connsiteY4" fmla="*/ 595266 h 595267"/>
                  <a:gd name="connsiteX5" fmla="*/ 193760 w 413216"/>
                  <a:gd name="connsiteY5" fmla="*/ 595267 h 595267"/>
                  <a:gd name="connsiteX6" fmla="*/ 0 w 413216"/>
                  <a:gd name="connsiteY6" fmla="*/ 595267 h 59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216" h="595267">
                    <a:moveTo>
                      <a:pt x="297634" y="0"/>
                    </a:moveTo>
                    <a:lnTo>
                      <a:pt x="302996" y="0"/>
                    </a:lnTo>
                    <a:lnTo>
                      <a:pt x="413216" y="167033"/>
                    </a:lnTo>
                    <a:lnTo>
                      <a:pt x="407876" y="167033"/>
                    </a:lnTo>
                    <a:lnTo>
                      <a:pt x="193759" y="595266"/>
                    </a:lnTo>
                    <a:lnTo>
                      <a:pt x="193760" y="595267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梯形 35"/>
              <p:cNvSpPr/>
              <p:nvPr/>
            </p:nvSpPr>
            <p:spPr>
              <a:xfrm flipV="1">
                <a:off x="4344623" y="2515055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六边形 37"/>
            <p:cNvSpPr/>
            <p:nvPr/>
          </p:nvSpPr>
          <p:spPr>
            <a:xfrm>
              <a:off x="4255562" y="2361577"/>
              <a:ext cx="1089074" cy="938515"/>
            </a:xfrm>
            <a:prstGeom prst="hexagon">
              <a:avLst/>
            </a:prstGeom>
            <a:blipFill>
              <a:blip r:embed="rId7" cstate="print"/>
              <a:stretch>
                <a:fillRect/>
              </a:stretch>
            </a:blip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4062549" y="2689503"/>
            <a:ext cx="3665288" cy="2625254"/>
            <a:chOff x="3962420" y="2108963"/>
            <a:chExt cx="1675359" cy="1443755"/>
          </a:xfrm>
        </p:grpSpPr>
        <p:grpSp>
          <p:nvGrpSpPr>
            <p:cNvPr id="49" name="组合 29"/>
            <p:cNvGrpSpPr/>
            <p:nvPr/>
          </p:nvGrpSpPr>
          <p:grpSpPr>
            <a:xfrm>
              <a:off x="3962420" y="2108963"/>
              <a:ext cx="1675359" cy="1443755"/>
              <a:chOff x="3978461" y="2452512"/>
              <a:chExt cx="1505319" cy="1297689"/>
            </a:xfrm>
          </p:grpSpPr>
          <p:sp>
            <p:nvSpPr>
              <p:cNvPr id="53" name="梯形 30"/>
              <p:cNvSpPr/>
              <p:nvPr/>
            </p:nvSpPr>
            <p:spPr>
              <a:xfrm>
                <a:off x="4344623" y="3523139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0">
                    <a:srgbClr val="E6E6E6"/>
                  </a:gs>
                  <a:gs pos="100000">
                    <a:srgbClr val="F7F7F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六边形 31"/>
              <p:cNvSpPr/>
              <p:nvPr/>
            </p:nvSpPr>
            <p:spPr>
              <a:xfrm>
                <a:off x="3978461" y="2452512"/>
                <a:ext cx="1505319" cy="1297689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7000">
                    <a:srgbClr val="E0E0E0"/>
                  </a:gs>
                  <a:gs pos="17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81000" dist="127000" dir="2400000" algn="tl" rotWithShape="0">
                  <a:srgbClr val="696969">
                    <a:alpha val="4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任意多边形 32"/>
              <p:cNvSpPr/>
              <p:nvPr/>
            </p:nvSpPr>
            <p:spPr>
              <a:xfrm>
                <a:off x="4051993" y="2515056"/>
                <a:ext cx="1360218" cy="1172601"/>
              </a:xfrm>
              <a:custGeom>
                <a:avLst/>
                <a:gdLst>
                  <a:gd name="connsiteX0" fmla="*/ 407876 w 1381020"/>
                  <a:gd name="connsiteY0" fmla="*/ 167033 h 1190534"/>
                  <a:gd name="connsiteX1" fmla="*/ 193759 w 1381020"/>
                  <a:gd name="connsiteY1" fmla="*/ 595266 h 1190534"/>
                  <a:gd name="connsiteX2" fmla="*/ 407876 w 1381020"/>
                  <a:gd name="connsiteY2" fmla="*/ 1023499 h 1190534"/>
                  <a:gd name="connsiteX3" fmla="*/ 973145 w 1381020"/>
                  <a:gd name="connsiteY3" fmla="*/ 1023499 h 1190534"/>
                  <a:gd name="connsiteX4" fmla="*/ 1187261 w 1381020"/>
                  <a:gd name="connsiteY4" fmla="*/ 595266 h 1190534"/>
                  <a:gd name="connsiteX5" fmla="*/ 973145 w 1381020"/>
                  <a:gd name="connsiteY5" fmla="*/ 167033 h 1190534"/>
                  <a:gd name="connsiteX6" fmla="*/ 297634 w 1381020"/>
                  <a:gd name="connsiteY6" fmla="*/ 0 h 1190534"/>
                  <a:gd name="connsiteX7" fmla="*/ 1083387 w 1381020"/>
                  <a:gd name="connsiteY7" fmla="*/ 0 h 1190534"/>
                  <a:gd name="connsiteX8" fmla="*/ 1381020 w 1381020"/>
                  <a:gd name="connsiteY8" fmla="*/ 595267 h 1190534"/>
                  <a:gd name="connsiteX9" fmla="*/ 1083387 w 1381020"/>
                  <a:gd name="connsiteY9" fmla="*/ 1190534 h 1190534"/>
                  <a:gd name="connsiteX10" fmla="*/ 297634 w 1381020"/>
                  <a:gd name="connsiteY10" fmla="*/ 1190534 h 1190534"/>
                  <a:gd name="connsiteX11" fmla="*/ 0 w 1381020"/>
                  <a:gd name="connsiteY11" fmla="*/ 595267 h 119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81020" h="1190534">
                    <a:moveTo>
                      <a:pt x="407876" y="167033"/>
                    </a:moveTo>
                    <a:lnTo>
                      <a:pt x="193759" y="595266"/>
                    </a:lnTo>
                    <a:lnTo>
                      <a:pt x="407876" y="1023499"/>
                    </a:lnTo>
                    <a:lnTo>
                      <a:pt x="973145" y="1023499"/>
                    </a:lnTo>
                    <a:lnTo>
                      <a:pt x="1187261" y="595266"/>
                    </a:lnTo>
                    <a:lnTo>
                      <a:pt x="973145" y="167033"/>
                    </a:lnTo>
                    <a:close/>
                    <a:moveTo>
                      <a:pt x="297634" y="0"/>
                    </a:moveTo>
                    <a:lnTo>
                      <a:pt x="1083387" y="0"/>
                    </a:lnTo>
                    <a:lnTo>
                      <a:pt x="1381020" y="595267"/>
                    </a:lnTo>
                    <a:lnTo>
                      <a:pt x="1083387" y="1190534"/>
                    </a:lnTo>
                    <a:lnTo>
                      <a:pt x="297634" y="1190534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57000">
                    <a:srgbClr val="F5F5F5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梯形 71"/>
              <p:cNvSpPr/>
              <p:nvPr/>
            </p:nvSpPr>
            <p:spPr>
              <a:xfrm rot="14580000" flipH="1">
                <a:off x="4859296" y="2760492"/>
                <a:ext cx="656958" cy="169043"/>
              </a:xfrm>
              <a:custGeom>
                <a:avLst/>
                <a:gdLst>
                  <a:gd name="connsiteX0" fmla="*/ 0 w 667005"/>
                  <a:gd name="connsiteY0" fmla="*/ 171628 h 171628"/>
                  <a:gd name="connsiteX1" fmla="*/ 85140 w 667005"/>
                  <a:gd name="connsiteY1" fmla="*/ 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737 h 171737"/>
                  <a:gd name="connsiteX1" fmla="*/ 99339 w 667005"/>
                  <a:gd name="connsiteY1" fmla="*/ 0 h 171737"/>
                  <a:gd name="connsiteX2" fmla="*/ 581865 w 667005"/>
                  <a:gd name="connsiteY2" fmla="*/ 109 h 171737"/>
                  <a:gd name="connsiteX3" fmla="*/ 667005 w 667005"/>
                  <a:gd name="connsiteY3" fmla="*/ 171737 h 171737"/>
                  <a:gd name="connsiteX4" fmla="*/ 0 w 667005"/>
                  <a:gd name="connsiteY4" fmla="*/ 171737 h 171737"/>
                  <a:gd name="connsiteX0" fmla="*/ 0 w 667005"/>
                  <a:gd name="connsiteY0" fmla="*/ 171628 h 171628"/>
                  <a:gd name="connsiteX1" fmla="*/ 140601 w 667005"/>
                  <a:gd name="connsiteY1" fmla="*/ 10938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  <a:gd name="connsiteX0" fmla="*/ 0 w 667005"/>
                  <a:gd name="connsiteY0" fmla="*/ 171628 h 171628"/>
                  <a:gd name="connsiteX1" fmla="*/ 103609 w 667005"/>
                  <a:gd name="connsiteY1" fmla="*/ 1280 h 171628"/>
                  <a:gd name="connsiteX2" fmla="*/ 581865 w 667005"/>
                  <a:gd name="connsiteY2" fmla="*/ 0 h 171628"/>
                  <a:gd name="connsiteX3" fmla="*/ 667005 w 667005"/>
                  <a:gd name="connsiteY3" fmla="*/ 171628 h 171628"/>
                  <a:gd name="connsiteX4" fmla="*/ 0 w 667005"/>
                  <a:gd name="connsiteY4" fmla="*/ 171628 h 1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005" h="171628">
                    <a:moveTo>
                      <a:pt x="0" y="171628"/>
                    </a:moveTo>
                    <a:lnTo>
                      <a:pt x="103609" y="1280"/>
                    </a:lnTo>
                    <a:lnTo>
                      <a:pt x="581865" y="0"/>
                    </a:lnTo>
                    <a:lnTo>
                      <a:pt x="667005" y="171628"/>
                    </a:lnTo>
                    <a:lnTo>
                      <a:pt x="0" y="171628"/>
                    </a:ln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4F4F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任意多边形 34"/>
              <p:cNvSpPr/>
              <p:nvPr/>
            </p:nvSpPr>
            <p:spPr>
              <a:xfrm>
                <a:off x="4052375" y="2519273"/>
                <a:ext cx="406992" cy="586301"/>
              </a:xfrm>
              <a:custGeom>
                <a:avLst/>
                <a:gdLst>
                  <a:gd name="connsiteX0" fmla="*/ 297634 w 413216"/>
                  <a:gd name="connsiteY0" fmla="*/ 0 h 595267"/>
                  <a:gd name="connsiteX1" fmla="*/ 302996 w 413216"/>
                  <a:gd name="connsiteY1" fmla="*/ 0 h 595267"/>
                  <a:gd name="connsiteX2" fmla="*/ 413216 w 413216"/>
                  <a:gd name="connsiteY2" fmla="*/ 167033 h 595267"/>
                  <a:gd name="connsiteX3" fmla="*/ 407876 w 413216"/>
                  <a:gd name="connsiteY3" fmla="*/ 167033 h 595267"/>
                  <a:gd name="connsiteX4" fmla="*/ 193759 w 413216"/>
                  <a:gd name="connsiteY4" fmla="*/ 595266 h 595267"/>
                  <a:gd name="connsiteX5" fmla="*/ 193760 w 413216"/>
                  <a:gd name="connsiteY5" fmla="*/ 595267 h 595267"/>
                  <a:gd name="connsiteX6" fmla="*/ 0 w 413216"/>
                  <a:gd name="connsiteY6" fmla="*/ 595267 h 59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216" h="595267">
                    <a:moveTo>
                      <a:pt x="297634" y="0"/>
                    </a:moveTo>
                    <a:lnTo>
                      <a:pt x="302996" y="0"/>
                    </a:lnTo>
                    <a:lnTo>
                      <a:pt x="413216" y="167033"/>
                    </a:lnTo>
                    <a:lnTo>
                      <a:pt x="407876" y="167033"/>
                    </a:lnTo>
                    <a:lnTo>
                      <a:pt x="193759" y="595266"/>
                    </a:lnTo>
                    <a:lnTo>
                      <a:pt x="193760" y="595267"/>
                    </a:lnTo>
                    <a:lnTo>
                      <a:pt x="0" y="595267"/>
                    </a:lnTo>
                    <a:close/>
                  </a:path>
                </a:pathLst>
              </a:cu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 w="19050"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梯形 35"/>
              <p:cNvSpPr/>
              <p:nvPr/>
            </p:nvSpPr>
            <p:spPr>
              <a:xfrm flipV="1">
                <a:off x="4344623" y="2515055"/>
                <a:ext cx="773977" cy="164519"/>
              </a:xfrm>
              <a:prstGeom prst="trapezoid">
                <a:avLst>
                  <a:gd name="adj" fmla="val 66343"/>
                </a:avLst>
              </a:prstGeom>
              <a:gradFill>
                <a:gsLst>
                  <a:gs pos="100000">
                    <a:srgbClr val="DFDFDF"/>
                  </a:gs>
                  <a:gs pos="0">
                    <a:srgbClr val="B4B4B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六边形 37"/>
            <p:cNvSpPr/>
            <p:nvPr/>
          </p:nvSpPr>
          <p:spPr>
            <a:xfrm>
              <a:off x="4255562" y="2361577"/>
              <a:ext cx="1089074" cy="938515"/>
            </a:xfrm>
            <a:prstGeom prst="hexagon">
              <a:avLst/>
            </a:prstGeom>
            <a:blipFill>
              <a:blip r:embed="rId8" cstate="print"/>
              <a:stretch>
                <a:fillRect/>
              </a:stretch>
            </a:blip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</a:endParaRPr>
            </a:p>
          </p:txBody>
        </p:sp>
      </p:grpSp>
      <p:sp>
        <p:nvSpPr>
          <p:cNvPr id="60" name="文本框 122"/>
          <p:cNvSpPr txBox="1"/>
          <p:nvPr/>
        </p:nvSpPr>
        <p:spPr>
          <a:xfrm>
            <a:off x="4697517" y="5630524"/>
            <a:ext cx="183116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时尚中黑简体" panose="01010104010101010101" pitchFamily="2" charset="-122"/>
              </a:rPr>
              <a:t>ЭКОНОМИКА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61" name="文本框 122"/>
          <p:cNvSpPr txBox="1"/>
          <p:nvPr/>
        </p:nvSpPr>
        <p:spPr>
          <a:xfrm>
            <a:off x="7645369" y="4607267"/>
            <a:ext cx="183116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时尚中黑简体" panose="01010104010101010101" pitchFamily="2" charset="-122"/>
              </a:rPr>
              <a:t>КУЛЬТУРА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62" name="文本框 122"/>
          <p:cNvSpPr txBox="1"/>
          <p:nvPr/>
        </p:nvSpPr>
        <p:spPr>
          <a:xfrm>
            <a:off x="7636660" y="496821"/>
            <a:ext cx="183116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时尚中黑简体" panose="01010104010101010101" pitchFamily="2" charset="-122"/>
              </a:rPr>
              <a:t>МЕДИЦИНА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63" name="文本框 122"/>
          <p:cNvSpPr txBox="1"/>
          <p:nvPr/>
        </p:nvSpPr>
        <p:spPr>
          <a:xfrm>
            <a:off x="474996" y="919756"/>
            <a:ext cx="183116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时尚中黑简体" panose="01010104010101010101" pitchFamily="2" charset="-122"/>
              </a:rPr>
              <a:t>СТРОИТЕЛЬСТВО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64" name="文本框 122"/>
          <p:cNvSpPr txBox="1"/>
          <p:nvPr/>
        </p:nvSpPr>
        <p:spPr>
          <a:xfrm>
            <a:off x="10131665" y="1437347"/>
            <a:ext cx="183116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时尚中黑简体" panose="01010104010101010101" pitchFamily="2" charset="-122"/>
              </a:rPr>
              <a:t>ОБРАЗОВАНИЕ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ransition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8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057" y="420915"/>
            <a:ext cx="9875520" cy="735874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Строительство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007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543" y="1722515"/>
            <a:ext cx="6310389" cy="3943993"/>
          </a:xfrm>
          <a:prstGeom prst="rect">
            <a:avLst/>
          </a:prstGeom>
          <a:noFill/>
        </p:spPr>
      </p:pic>
      <p:pic>
        <p:nvPicPr>
          <p:cNvPr id="1026" name="Picture 2" descr="C:\Users\007\Desktop\фотки для презентации роль\10282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771" y="1513113"/>
            <a:ext cx="6662057" cy="4996543"/>
          </a:xfrm>
          <a:prstGeom prst="rect">
            <a:avLst/>
          </a:prstGeom>
          <a:noFill/>
        </p:spPr>
      </p:pic>
      <p:pic>
        <p:nvPicPr>
          <p:cNvPr id="3" name="Picture 3" descr="C:\Users\007\Desktop\фотки для презентации роль\autodesk-homestyler_screen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717" y="1785258"/>
            <a:ext cx="7798485" cy="4383314"/>
          </a:xfrm>
          <a:prstGeom prst="rect">
            <a:avLst/>
          </a:prstGeom>
          <a:noFill/>
        </p:spPr>
      </p:pic>
      <p:pic>
        <p:nvPicPr>
          <p:cNvPr id="1028" name="Picture 4" descr="C:\Users\007\Desktop\фотки для презентации роль\bKw99DO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5370" y="1523999"/>
            <a:ext cx="7068457" cy="4936139"/>
          </a:xfrm>
          <a:prstGeom prst="rect">
            <a:avLst/>
          </a:prstGeom>
          <a:noFill/>
        </p:spPr>
      </p:pic>
      <p:pic>
        <p:nvPicPr>
          <p:cNvPr id="1029" name="Picture 5" descr="C:\Users\007\Desktop\фотки для презентации роль\istockphoto-122365425-1024x10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7943" y="1306027"/>
            <a:ext cx="6487886" cy="5012768"/>
          </a:xfrm>
          <a:prstGeom prst="rect">
            <a:avLst/>
          </a:prstGeom>
          <a:noFill/>
        </p:spPr>
      </p:pic>
      <p:pic>
        <p:nvPicPr>
          <p:cNvPr id="9" name="слайд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1030" name="Picture 6" descr="C:\Users\007\Desktop\фотки для презентации роль\Общий-вид-расчетной-модели.-Перспектив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14286" y="1541918"/>
            <a:ext cx="3695700" cy="475251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723085" y="3976916"/>
            <a:ext cx="2960914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263"/>
            <a:r>
              <a:rPr lang="ru-RU" dirty="0" smtClean="0">
                <a:solidFill>
                  <a:schemeClr val="tx1"/>
                </a:solidFill>
              </a:rPr>
              <a:t>Компьютеры участвуют от принятия идеи до создания проекта, визуализации результата, составления расчетов и смет,  возведения конструкций и управления объектом.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2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xit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xit" presetSubtype="16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8BBD37B-27C4-445D-83A9-1DB089F6C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583" y="1972491"/>
            <a:ext cx="3931920" cy="438476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популярные программы в строительстве:</a:t>
            </a:r>
            <a:endParaRPr lang="ru-RU" sz="3000" b="0" i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0" i="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AutoCAD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ru-RU" sz="2400" b="0" i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ArchiCAD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ru-RU" sz="2400" b="0" i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Allplan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ru-RU" sz="2400" b="0" i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nanoCAD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ru-RU" sz="2400" b="0" i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Revit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"Компас";</a:t>
            </a:r>
          </a:p>
          <a:p>
            <a:pPr>
              <a:buFont typeface="Wingdings" pitchFamily="2" charset="2"/>
              <a:buChar char="q"/>
            </a:pP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SCAD </a:t>
            </a:r>
            <a:r>
              <a:rPr lang="ru-RU" sz="2400" b="0" i="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Office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другие.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280ABD81-648A-4E76-A34F-DA4C9A3C6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5270863" cy="840377"/>
          </a:xfrm>
        </p:spPr>
        <p:txBody>
          <a:bodyPr>
            <a:normAutofit fontScale="90000"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DA9FBB8-4E53-436D-A17A-4F85B17A8DC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2031" y="2409485"/>
            <a:ext cx="6029958" cy="35863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44583" y="694397"/>
            <a:ext cx="111948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реализации информационных технологий в строительстве используют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системы автоматизированного проектирования - САПР.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слайд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6009657"/>
      </p:ext>
    </p:extLst>
  </p:cSld>
  <p:clrMapOvr>
    <a:masterClrMapping/>
  </p:clrMapOvr>
  <p:transition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007\Desktop\str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9669" y="341245"/>
            <a:ext cx="4810539" cy="3607904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344747" y="1148976"/>
          <a:ext cx="683793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7362" y="560000"/>
            <a:ext cx="6360759" cy="63269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их помощью можно выполнять: </a:t>
            </a:r>
            <a:endParaRPr lang="ru-RU" sz="3200" dirty="0"/>
          </a:p>
        </p:txBody>
      </p:sp>
      <p:pic>
        <p:nvPicPr>
          <p:cNvPr id="6" name="слайд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6163966"/>
      </p:ext>
    </p:extLst>
  </p:cSld>
  <p:clrMapOvr>
    <a:masterClrMapping/>
  </p:clrMapOvr>
  <p:transition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4130" y="490330"/>
            <a:ext cx="9875520" cy="78187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Компьютеры в медицине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98" y="1561309"/>
            <a:ext cx="7849381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Медицинская информационная система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5053" y="2621482"/>
            <a:ext cx="5128327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Хирургические процедуры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1973" y="4834595"/>
            <a:ext cx="3296095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Обмен знаниями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5090" y="3708160"/>
            <a:ext cx="451918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Диагностические тесты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007\Desktop\unnam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4139" y="2808500"/>
            <a:ext cx="4535280" cy="3404008"/>
          </a:xfrm>
          <a:prstGeom prst="rect">
            <a:avLst/>
          </a:prstGeom>
          <a:noFill/>
        </p:spPr>
      </p:pic>
      <p:pic>
        <p:nvPicPr>
          <p:cNvPr id="9" name="слайд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318FE4E-A608-414E-B863-C6D79EABA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3078" y="1603512"/>
            <a:ext cx="5317437" cy="462500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	</a:t>
            </a:r>
            <a:r>
              <a:rPr lang="ru-RU" sz="28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Содержит:</a:t>
            </a:r>
          </a:p>
          <a:p>
            <a:pPr marL="0" lvl="1" indent="360363">
              <a:buFont typeface="Wingdings" pitchFamily="2" charset="2"/>
              <a:buChar char="Ø"/>
            </a:pP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электронные 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медицинские записи о пациентах, </a:t>
            </a:r>
            <a:endParaRPr lang="ru-RU" sz="2400" b="0" i="0" u="none" strike="noStrike" dirty="0" smtClean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lvl="1" indent="360363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д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анные 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медицинских исследований в цифровой форме, </a:t>
            </a:r>
            <a:endParaRPr lang="ru-RU" sz="2400" b="0" i="0" u="none" strike="noStrike" dirty="0" smtClean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lvl="1" indent="360363">
              <a:buFont typeface="Wingdings" pitchFamily="2" charset="2"/>
              <a:buChar char="Ø"/>
            </a:pP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данные 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мониторинга состояния пациента с медицинских приборов, </a:t>
            </a:r>
            <a:endParaRPr lang="ru-RU" sz="2400" b="0" i="0" u="none" strike="noStrike" dirty="0" smtClean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lvl="1" indent="360363">
              <a:buFont typeface="Wingdings" pitchFamily="2" charset="2"/>
              <a:buChar char="Ø"/>
            </a:pP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средства 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общения между сотрудниками, </a:t>
            </a:r>
            <a:endParaRPr lang="ru-RU" sz="2400" b="0" i="0" u="none" strike="noStrike" dirty="0" smtClean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lvl="1" indent="360363">
              <a:buFont typeface="Wingdings" pitchFamily="2" charset="2"/>
              <a:buChar char="Ø"/>
            </a:pP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финансовая </a:t>
            </a:r>
            <a:r>
              <a:rPr lang="ru-RU" sz="2400" b="0" i="0" u="none" strike="noStrike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и административная </a:t>
            </a:r>
            <a:r>
              <a:rPr lang="ru-RU" sz="2400" b="0" i="0" u="none" strike="noStrike" dirty="0" smtClean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информация.</a:t>
            </a:r>
            <a:endParaRPr lang="ru-RU" sz="2400" b="0" i="0" u="none" strike="noStrike" dirty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36105" y="397565"/>
            <a:ext cx="10919791" cy="84813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Медицинская информационная система (МИС)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A3B3CEF-40AA-47B0-8C4E-A5A6699EE78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221" y="1272208"/>
            <a:ext cx="5866911" cy="4969361"/>
          </a:xfrm>
          <a:prstGeom prst="rect">
            <a:avLst/>
          </a:prstGeom>
        </p:spPr>
      </p:pic>
      <p:pic>
        <p:nvPicPr>
          <p:cNvPr id="7" name="слайд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2668065"/>
      </p:ext>
    </p:extLst>
  </p:cSld>
  <p:clrMapOvr>
    <a:masterClrMapping/>
  </p:clrMapOvr>
  <p:transition advClick="0" advTm="2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uiExpand="1" build="p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46"/>
          <a:stretch/>
        </p:blipFill>
        <p:spPr>
          <a:xfrm>
            <a:off x="242454" y="600980"/>
            <a:ext cx="6884894" cy="62704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47416" y="1619322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Небольшие разрезы и шрамы.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3560" y="3268014"/>
            <a:ext cx="2089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Намного более низкие показатели боли</a:t>
            </a:r>
            <a:r>
              <a:rPr lang="en-US" b="1" dirty="0" smtClean="0"/>
              <a:t>.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47417" y="5179940"/>
            <a:ext cx="2089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Возникает меньше осложнений.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38762" y="1106705"/>
            <a:ext cx="2089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Более короткая госпитализация (4-5 дней).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0326" y="2713833"/>
            <a:ext cx="2230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Лучшие результаты и удовлетворенность пациента.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08765" y="4736597"/>
            <a:ext cx="2258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Меньшее мышечное напряжение для хирурга.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531589" y="458252"/>
            <a:ext cx="4208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chemeClr val="accent1"/>
                </a:solidFill>
                <a:latin typeface="+mj-lt"/>
                <a:ea typeface="Times New Roman" panose="02020603050405020304" pitchFamily="18" charset="0"/>
                <a:cs typeface="Times New Roman" pitchFamily="18" charset="0"/>
              </a:rPr>
              <a:t>Компьютерная хирургия</a:t>
            </a:r>
            <a:endParaRPr lang="ru-RU" sz="2800" b="1" dirty="0">
              <a:solidFill>
                <a:schemeClr val="accent1"/>
              </a:solidFill>
              <a:latin typeface="+mj-lt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3412" y="196334"/>
            <a:ext cx="6375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Преимущества роботизированной хирургии:</a:t>
            </a:r>
            <a:endParaRPr lang="ru-RU" sz="2400" dirty="0"/>
          </a:p>
        </p:txBody>
      </p:sp>
      <p:pic>
        <p:nvPicPr>
          <p:cNvPr id="16" name="Picture 2" descr="https://relrus.ru/uploads/posts/2017-12/uchenye-sozdali-robota-kotoryy-pomozhet-izbezhat-vrachebnyh-oshibok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63825" y="2039597"/>
            <a:ext cx="3923860" cy="2605688"/>
          </a:xfrm>
          <a:prstGeom prst="rect">
            <a:avLst/>
          </a:prstGeom>
          <a:noFill/>
        </p:spPr>
      </p:pic>
      <p:pic>
        <p:nvPicPr>
          <p:cNvPr id="17" name="слайд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2169</TotalTime>
  <Words>577</Words>
  <Application>Microsoft Office PowerPoint</Application>
  <PresentationFormat>Произвольный</PresentationFormat>
  <Paragraphs>114</Paragraphs>
  <Slides>21</Slides>
  <Notes>0</Notes>
  <HiddenSlides>0</HiddenSlides>
  <MMClips>28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Базис</vt:lpstr>
      <vt:lpstr>Роль информационной деятельности в современном обществе</vt:lpstr>
      <vt:lpstr>Слайд 2</vt:lpstr>
      <vt:lpstr>Слайд 3</vt:lpstr>
      <vt:lpstr>Строительство</vt:lpstr>
      <vt:lpstr> </vt:lpstr>
      <vt:lpstr>С их помощью можно выполнять: </vt:lpstr>
      <vt:lpstr>Компьютеры в медицине</vt:lpstr>
      <vt:lpstr>Медицинская информационная система (МИС)</vt:lpstr>
      <vt:lpstr>Слайд 9</vt:lpstr>
      <vt:lpstr>Слайд 10</vt:lpstr>
      <vt:lpstr>Слайд 11</vt:lpstr>
      <vt:lpstr>Слайд 12</vt:lpstr>
      <vt:lpstr>Информационные технологии в экономике и торговле</vt:lpstr>
      <vt:lpstr>Слайд 14</vt:lpstr>
      <vt:lpstr>Географические информационные системы</vt:lpstr>
      <vt:lpstr>Применение ГИС</vt:lpstr>
      <vt:lpstr>Информационная деятельность в социальной сфере</vt:lpstr>
      <vt:lpstr>Информационная деятельность в культурной сфере</vt:lpstr>
      <vt:lpstr>Слайд 19</vt:lpstr>
      <vt:lpstr>Информационные технологии в образовании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IRONMANN (AKA SHAMAN)</cp:lastModifiedBy>
  <cp:revision>178</cp:revision>
  <dcterms:created xsi:type="dcterms:W3CDTF">2020-09-06T14:26:23Z</dcterms:created>
  <dcterms:modified xsi:type="dcterms:W3CDTF">2021-03-30T10:29:56Z</dcterms:modified>
</cp:coreProperties>
</file>