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59" r:id="rId5"/>
    <p:sldId id="257" r:id="rId6"/>
    <p:sldId id="258" r:id="rId7"/>
    <p:sldId id="270" r:id="rId8"/>
    <p:sldId id="269" r:id="rId9"/>
    <p:sldId id="27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1521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34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827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633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99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485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847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8747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935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263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761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458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0532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5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166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1928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71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BF67C9-8F48-418C-BBAE-4D3D4785AAB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CEDB15-3285-403E-8006-B370815E4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96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aklass.ru/p/geografiya/9-klass/khoziaistvo-rossiiskoi-federatcii-6899732/lesopromyshlennyi-kompleks-6927605/re-914c128e-6bea-4ac7-ae91-96e408cac607" TargetMode="External"/><Relationship Id="rId2" Type="http://schemas.openxmlformats.org/officeDocument/2006/relationships/hyperlink" Target="https://foxford.ru/wiki/geografiya/lesnaya-promishlennost-rossii?utm_referrer=https://yandex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s://resh.edu.ru/subject/lesson/5438/main/298697/" TargetMode="External"/><Relationship Id="rId4" Type="http://schemas.openxmlformats.org/officeDocument/2006/relationships/hyperlink" Target="https://ru.wikipedia.org/wiki/&#1051;&#1077;&#1089;&#1085;&#1072;&#1103;_&#1087;&#1088;&#1086;&#1084;&#1099;&#1096;&#1083;&#1077;&#1085;&#1085;&#1086;&#1089;&#1090;&#1100;_&#1056;&#1086;&#1089;&#1089;&#1080;&#1080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270B5-2630-4759-A7A2-75BEA203B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812" y="776795"/>
            <a:ext cx="4625266" cy="3022847"/>
          </a:xfrm>
        </p:spPr>
        <p:txBody>
          <a:bodyPr>
            <a:noAutofit/>
          </a:bodyPr>
          <a:lstStyle/>
          <a:p>
            <a:br>
              <a:rPr lang="ru-RU" sz="3200" dirty="0"/>
            </a:br>
            <a:r>
              <a:rPr lang="ru-RU" sz="3200" b="1" dirty="0"/>
              <a:t>Лесопромышленный комплекс. </a:t>
            </a:r>
            <a:r>
              <a:rPr lang="ru-RU" sz="3200" dirty="0"/>
              <a:t>Состав, место и значение в хозяйстве. Место России в мировом производстве продукции лесного комплекса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CA3DF7-9255-471E-9C64-2BE3B43BD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5927" y="3941688"/>
            <a:ext cx="5069150" cy="213951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Цель: </a:t>
            </a:r>
            <a:r>
              <a:rPr lang="ru-RU" sz="2400" dirty="0">
                <a:solidFill>
                  <a:schemeClr val="tx1"/>
                </a:solidFill>
              </a:rPr>
              <a:t>познакомить учащихся со спецификой лесной промышленности России</a:t>
            </a:r>
            <a:r>
              <a:rPr lang="ru-RU" sz="2400">
                <a:solidFill>
                  <a:schemeClr val="tx1"/>
                </a:solidFill>
              </a:rPr>
              <a:t>, составом  отрасли и закономерностями  размещения предприятий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AE4DB3A2-AEC3-4275-98A3-3B0AB25A5A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8" r="11140"/>
          <a:stretch/>
        </p:blipFill>
        <p:spPr bwMode="auto">
          <a:xfrm>
            <a:off x="5823752" y="976770"/>
            <a:ext cx="5653349" cy="4758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97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F13EAD5-A991-4B26-9821-3EC20BB9C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9911" y="4201356"/>
            <a:ext cx="10076156" cy="1844337"/>
          </a:xfrm>
        </p:spPr>
        <p:txBody>
          <a:bodyPr>
            <a:noAutofit/>
          </a:bodyPr>
          <a:lstStyle/>
          <a:p>
            <a:r>
              <a:rPr lang="ru-RU" sz="3200" b="1" dirty="0"/>
              <a:t>По площади лесов Россия занимает 1 место  в мире. </a:t>
            </a:r>
            <a:r>
              <a:rPr lang="ru-RU" sz="3200" dirty="0"/>
              <a:t>На территории страны сосредоточено 25% мировой древесины. 80% лесов, готовых для вырубки сосредоточены в Сибири на Дальнем Востоке</a:t>
            </a: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DC1C0BF3-ABB0-4EA8-AEB6-928411BF1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4350" y="77891"/>
            <a:ext cx="8914119" cy="4496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435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0D44EB-9EBD-415F-BB1B-D98435B62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" y="376398"/>
            <a:ext cx="11939906" cy="610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23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74113F-D9D0-4060-AC1F-F7E3950E9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746" y="1111295"/>
            <a:ext cx="3659737" cy="1552005"/>
          </a:xfrm>
        </p:spPr>
        <p:txBody>
          <a:bodyPr>
            <a:noAutofit/>
          </a:bodyPr>
          <a:lstStyle/>
          <a:p>
            <a:r>
              <a:rPr lang="ru-RU" sz="2800" b="1" dirty="0"/>
              <a:t>Лесная промышленность </a:t>
            </a:r>
            <a:r>
              <a:rPr lang="ru-RU" sz="2800" dirty="0"/>
              <a:t>– старейшая отрасль хозяйства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73EE9C-7DE4-453E-B8C0-8B2B9C6A80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76483" y="503011"/>
            <a:ext cx="7033618" cy="5692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5EE4F9-126E-4DF0-8747-449D91D81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46" y="2858610"/>
            <a:ext cx="3573262" cy="3573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5657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9312C5-27A1-4948-B77A-4F4D61309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630"/>
            <a:ext cx="12192000" cy="5912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24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75EAC-AA00-4DDB-A9F0-58C88764B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71" y="665825"/>
            <a:ext cx="7066626" cy="1006792"/>
          </a:xfrm>
        </p:spPr>
        <p:txBody>
          <a:bodyPr>
            <a:noAutofit/>
          </a:bodyPr>
          <a:lstStyle/>
          <a:p>
            <a:r>
              <a:rPr lang="ru-RU" sz="3200" dirty="0"/>
              <a:t>Факторы размещения отраслей                         лесопромышленного комплекса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E7D4D8-0CFC-447E-B095-F036B32D71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1574" y="1770343"/>
            <a:ext cx="8456182" cy="4498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2B40501-C4EB-4F53-995A-175FA1E8E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08" y="4731799"/>
            <a:ext cx="3199739" cy="1980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1181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42D49C-6EC3-415F-923A-8E6E6E647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156" y="782630"/>
            <a:ext cx="3718455" cy="13716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/>
                </a:solidFill>
              </a:rPr>
              <a:t>Проблемы лесной промышленности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2B9DB0-8C71-4B64-935F-DDD69B4E8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804" y="702731"/>
            <a:ext cx="6569476" cy="592888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000" dirty="0"/>
              <a:t>Истощение запасов древесины в европейской части России.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b="1" dirty="0">
                <a:solidFill>
                  <a:schemeClr val="accent1"/>
                </a:solidFill>
              </a:rPr>
              <a:t>Экологические:</a:t>
            </a:r>
          </a:p>
          <a:p>
            <a:r>
              <a:rPr lang="ru-RU" sz="3000" dirty="0"/>
              <a:t>молевой сплав леса, когда древесина и </a:t>
            </a:r>
            <a:r>
              <a:rPr lang="ru-RU" sz="3000" dirty="0" err="1"/>
              <a:t>кора</a:t>
            </a:r>
            <a:r>
              <a:rPr lang="ru-RU" sz="3000" dirty="0"/>
              <a:t> разлагается и отравляет реку;</a:t>
            </a:r>
          </a:p>
          <a:p>
            <a:r>
              <a:rPr lang="ru-RU" sz="3000" dirty="0"/>
              <a:t>отходы в районах лесозаготовки;</a:t>
            </a:r>
          </a:p>
          <a:p>
            <a:r>
              <a:rPr lang="ru-RU" sz="3000" dirty="0"/>
              <a:t>вырубка леса у берегов рек приводит к обмелению рек;</a:t>
            </a:r>
          </a:p>
          <a:p>
            <a:r>
              <a:rPr lang="ru-RU" sz="3000" dirty="0"/>
              <a:t>сбросы в водоемы жидких отходов целлюлозно-бумажных комбинатов.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0F67A8-10E1-4E11-8326-DA5FFCD66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48" y="3248749"/>
            <a:ext cx="4565656" cy="2826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631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2C8DE-8F00-48FB-AF73-38F7B5592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007" y="765065"/>
            <a:ext cx="5132031" cy="926567"/>
          </a:xfrm>
        </p:spPr>
        <p:txBody>
          <a:bodyPr>
            <a:noAutofit/>
          </a:bodyPr>
          <a:lstStyle/>
          <a:p>
            <a:r>
              <a:rPr lang="ru-RU" sz="3600" dirty="0"/>
              <a:t>Заполнить таблицу, сделать вывод к работе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382B1FD-54E5-449C-9599-FCB6DB3AB9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6523085"/>
              </p:ext>
            </p:extLst>
          </p:nvPr>
        </p:nvGraphicFramePr>
        <p:xfrm>
          <a:off x="630315" y="2104009"/>
          <a:ext cx="10919533" cy="4199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3514">
                  <a:extLst>
                    <a:ext uri="{9D8B030D-6E8A-4147-A177-3AD203B41FA5}">
                      <a16:colId xmlns:a16="http://schemas.microsoft.com/office/drawing/2014/main" val="2913912042"/>
                    </a:ext>
                  </a:extLst>
                </a:gridCol>
                <a:gridCol w="4128117">
                  <a:extLst>
                    <a:ext uri="{9D8B030D-6E8A-4147-A177-3AD203B41FA5}">
                      <a16:colId xmlns:a16="http://schemas.microsoft.com/office/drawing/2014/main" val="3967079158"/>
                    </a:ext>
                  </a:extLst>
                </a:gridCol>
                <a:gridCol w="3417902">
                  <a:extLst>
                    <a:ext uri="{9D8B030D-6E8A-4147-A177-3AD203B41FA5}">
                      <a16:colId xmlns:a16="http://schemas.microsoft.com/office/drawing/2014/main" val="3925719563"/>
                    </a:ext>
                  </a:extLst>
                </a:gridCol>
              </a:tblGrid>
              <a:tr h="77935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Центр (город)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Специализация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Субъект РФ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672898"/>
                  </a:ext>
                </a:extLst>
              </a:tr>
              <a:tr h="5577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Архангельск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Отметить город, если он является крупнейшим лесопромышленным центром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306971"/>
                  </a:ext>
                </a:extLst>
              </a:tr>
              <a:tr h="5577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Сыктывкар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11776"/>
                  </a:ext>
                </a:extLst>
              </a:tr>
              <a:tr h="5577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Братск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769460"/>
                  </a:ext>
                </a:extLst>
              </a:tr>
              <a:tr h="5577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Петрозаводск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860633"/>
                  </a:ext>
                </a:extLst>
              </a:tr>
              <a:tr h="5577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Благовещенск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3733055"/>
                  </a:ext>
                </a:extLst>
              </a:tr>
              <a:tr h="5577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Иркутск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929040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1845F4-9F25-4A96-B85C-B7489EDB3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682" y="627976"/>
            <a:ext cx="4481951" cy="2585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6991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72C09B-B46D-4AAE-8478-5C219A06E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4482" y="1354995"/>
            <a:ext cx="9601196" cy="793402"/>
          </a:xfrm>
        </p:spPr>
        <p:txBody>
          <a:bodyPr/>
          <a:lstStyle/>
          <a:p>
            <a:r>
              <a:rPr lang="ru-RU" dirty="0"/>
              <a:t>Ресурсы: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647F4F-0069-467E-9B5F-C3F2D94C5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74524"/>
            <a:ext cx="9601196" cy="362209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https://foxford.ru/wiki/geografiya/lesnaya-promishlennost-rossii?utm_referrer=https%3A%2F%2Fyandex.ru%2F</a:t>
            </a:r>
            <a:endParaRPr lang="ru-RU" dirty="0"/>
          </a:p>
          <a:p>
            <a:r>
              <a:rPr lang="en-US" dirty="0">
                <a:hlinkClick r:id="rId3"/>
              </a:rPr>
              <a:t>https://www.yaklass.ru/p/geografiya/9-klass/khoziaistvo-rossiiskoi-federatcii-6899732/lesopromyshlennyi-kompleks-6927605/re-914c128e-6bea-4ac7-ae91-96e408cac607</a:t>
            </a:r>
            <a:endParaRPr lang="ru-RU" dirty="0"/>
          </a:p>
          <a:p>
            <a:r>
              <a:rPr lang="en-US" dirty="0">
                <a:hlinkClick r:id="rId4"/>
              </a:rPr>
              <a:t>https://ru.wikipedia.org/wiki/</a:t>
            </a:r>
            <a:r>
              <a:rPr lang="ru-RU" dirty="0" err="1">
                <a:hlinkClick r:id="rId4"/>
              </a:rPr>
              <a:t>Лесная_промышленность_России</a:t>
            </a:r>
            <a:endParaRPr lang="ru-RU" dirty="0"/>
          </a:p>
          <a:p>
            <a:r>
              <a:rPr lang="en-US" dirty="0">
                <a:hlinkClick r:id="rId5"/>
              </a:rPr>
              <a:t>https://resh.edu.ru/subject/lesson/5438/main/298697/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78DC52-9CAC-45CD-BFCF-C4CE776C2A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382" y="430567"/>
            <a:ext cx="2533833" cy="2533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87250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148</TotalTime>
  <Words>218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Garamond</vt:lpstr>
      <vt:lpstr>Wingdings</vt:lpstr>
      <vt:lpstr>Натуральные материалы</vt:lpstr>
      <vt:lpstr> Лесопромышленный комплекс. Состав, место и значение в хозяйстве. Место России в мировом производстве продукции лесного комплекса</vt:lpstr>
      <vt:lpstr>Презентация PowerPoint</vt:lpstr>
      <vt:lpstr>Презентация PowerPoint</vt:lpstr>
      <vt:lpstr>Лесная промышленность – старейшая отрасль хозяйства</vt:lpstr>
      <vt:lpstr>Презентация PowerPoint</vt:lpstr>
      <vt:lpstr>Факторы размещения отраслей                         лесопромышленного комплекса </vt:lpstr>
      <vt:lpstr>Проблемы лесной промышленности</vt:lpstr>
      <vt:lpstr>Заполнить таблицу, сделать вывод к работе</vt:lpstr>
      <vt:lpstr>Ресурсы: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Михеев</dc:creator>
  <cp:lastModifiedBy>Артём Михеев</cp:lastModifiedBy>
  <cp:revision>25</cp:revision>
  <dcterms:created xsi:type="dcterms:W3CDTF">2024-11-22T18:23:42Z</dcterms:created>
  <dcterms:modified xsi:type="dcterms:W3CDTF">2024-12-03T18:09:13Z</dcterms:modified>
</cp:coreProperties>
</file>