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8" r:id="rId12"/>
    <p:sldId id="269" r:id="rId13"/>
    <p:sldId id="270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82;&#1083;%20&#1095;&#1072;&#1089;%20&#1059;&#1063;%20&#1043;&#1054;&#1044;&#1040;\&#1057;&#1055;&#1054;&#1056;&#1058;\ya_so_sportom_podruzhus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439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857232"/>
            <a:ext cx="3722691" cy="5687124"/>
          </a:xfrm>
          <a:prstGeom prst="rect">
            <a:avLst/>
          </a:prstGeom>
        </p:spPr>
      </p:pic>
      <p:pic>
        <p:nvPicPr>
          <p:cNvPr id="3" name="Рисунок 2" descr="116418534_2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602728"/>
            <a:ext cx="3328986" cy="6255272"/>
          </a:xfrm>
          <a:prstGeom prst="rect">
            <a:avLst/>
          </a:prstGeom>
        </p:spPr>
      </p:pic>
      <p:pic>
        <p:nvPicPr>
          <p:cNvPr id="5" name="ya_so_sportom_podruzh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00_1200_20100116095155253882-1024x7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78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ee-wallpaper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610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00_1200_201001160952023697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26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85686247_kakimi-vidami-sporta-zanimatsya-zimoy-dety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470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119530" cy="59757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Буду </a:t>
            </a:r>
          </a:p>
          <a:p>
            <a:pPr algn="ctr">
              <a:lnSpc>
                <a:spcPct val="150000"/>
              </a:lnSpc>
            </a:pPr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спортом</a:t>
            </a:r>
          </a:p>
          <a:p>
            <a:pPr algn="ctr">
              <a:lnSpc>
                <a:spcPct val="150000"/>
              </a:lnSpc>
            </a:pPr>
            <a:r>
              <a:rPr lang="ru-RU" sz="8800" dirty="0" smtClean="0">
                <a:solidFill>
                  <a:srgbClr val="0070C0"/>
                </a:solidFill>
                <a:latin typeface="Arial Black" pitchFamily="34" charset="0"/>
              </a:rPr>
              <a:t>заниматься!</a:t>
            </a:r>
            <a:endParaRPr lang="ru-RU" sz="8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782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6_9ed5f96da087e2541724c08634cc3e85.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497" y="0"/>
            <a:ext cx="9163497" cy="6843439"/>
          </a:xfrm>
          <a:prstGeom prst="rect">
            <a:avLst/>
          </a:prstGeom>
        </p:spPr>
      </p:pic>
    </p:spTree>
  </p:cSld>
  <p:clrMapOvr>
    <a:masterClrMapping/>
  </p:clrMapOvr>
  <p:transition advTm="1139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30306934_vector-children-sports-2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1071546"/>
            <a:ext cx="4570157" cy="4772019"/>
          </a:xfrm>
          <a:prstGeom prst="rect">
            <a:avLst/>
          </a:prstGeom>
        </p:spPr>
      </p:pic>
      <p:pic>
        <p:nvPicPr>
          <p:cNvPr id="2" name="Рисунок 1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785794"/>
            <a:ext cx="4291593" cy="5718060"/>
          </a:xfrm>
          <a:prstGeom prst="rect">
            <a:avLst/>
          </a:prstGeom>
        </p:spPr>
      </p:pic>
    </p:spTree>
  </p:cSld>
  <p:clrMapOvr>
    <a:masterClrMapping/>
  </p:clrMapOvr>
  <p:transition advTm="637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0210643_vector-children-sports-1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571500"/>
            <a:ext cx="5715000" cy="5715000"/>
          </a:xfrm>
          <a:prstGeom prst="rect">
            <a:avLst/>
          </a:prstGeom>
        </p:spPr>
      </p:pic>
    </p:spTree>
  </p:cSld>
  <p:clrMapOvr>
    <a:masterClrMapping/>
  </p:clrMapOvr>
  <p:transition advTm="596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d7b65_80e22dca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936" y="254396"/>
            <a:ext cx="5384127" cy="6349207"/>
          </a:xfrm>
          <a:prstGeom prst="rect">
            <a:avLst/>
          </a:prstGeom>
        </p:spPr>
      </p:pic>
    </p:spTree>
  </p:cSld>
  <p:clrMapOvr>
    <a:masterClrMapping/>
  </p:clrMapOvr>
  <p:transition advTm="642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645749-a-vector-illustration-of-three-happy-kids-on-boat-Stock-Phot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</p:spTree>
  </p:cSld>
  <p:clrMapOvr>
    <a:masterClrMapping/>
  </p:clrMapOvr>
  <p:transition advTm="498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3_93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67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00_1200_201001160949323756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29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-07-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92" y="428604"/>
            <a:ext cx="9006816" cy="6000791"/>
          </a:xfrm>
          <a:prstGeom prst="rect">
            <a:avLst/>
          </a:prstGeom>
        </p:spPr>
      </p:pic>
    </p:spTree>
  </p:cSld>
  <p:clrMapOvr>
    <a:masterClrMapping/>
  </p:clrMapOvr>
  <p:transition advTm="565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</Words>
  <PresentationFormat>Экран (4:3)</PresentationFormat>
  <Paragraphs>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*</cp:lastModifiedBy>
  <cp:revision>8</cp:revision>
  <dcterms:created xsi:type="dcterms:W3CDTF">2018-02-23T09:18:15Z</dcterms:created>
  <dcterms:modified xsi:type="dcterms:W3CDTF">2018-02-23T10:14:20Z</dcterms:modified>
</cp:coreProperties>
</file>