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51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C3968-7FE0-46C5-8469-597BBCF18259}" type="datetimeFigureOut">
              <a:rPr lang="ru-RU" smtClean="0"/>
              <a:t>07.08.2020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38FE7-FB55-45DC-ADD3-05C3A52F3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375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C3968-7FE0-46C5-8469-597BBCF18259}" type="datetimeFigureOut">
              <a:rPr lang="ru-RU" smtClean="0"/>
              <a:t>07.08.2020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38FE7-FB55-45DC-ADD3-05C3A52F3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5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C3968-7FE0-46C5-8469-597BBCF18259}" type="datetimeFigureOut">
              <a:rPr lang="ru-RU" smtClean="0"/>
              <a:t>07.08.2020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38FE7-FB55-45DC-ADD3-05C3A52F3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1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C3968-7FE0-46C5-8469-597BBCF18259}" type="datetimeFigureOut">
              <a:rPr lang="ru-RU" smtClean="0"/>
              <a:t>07.08.2020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38FE7-FB55-45DC-ADD3-05C3A52F3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477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C3968-7FE0-46C5-8469-597BBCF18259}" type="datetimeFigureOut">
              <a:rPr lang="ru-RU" smtClean="0"/>
              <a:t>07.08.2020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38FE7-FB55-45DC-ADD3-05C3A52F3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567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C3968-7FE0-46C5-8469-597BBCF18259}" type="datetimeFigureOut">
              <a:rPr lang="ru-RU" smtClean="0"/>
              <a:t>07.08.2020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38FE7-FB55-45DC-ADD3-05C3A52F3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211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C3968-7FE0-46C5-8469-597BBCF18259}" type="datetimeFigureOut">
              <a:rPr lang="ru-RU" smtClean="0"/>
              <a:t>07.08.2020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38FE7-FB55-45DC-ADD3-05C3A52F3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879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C3968-7FE0-46C5-8469-597BBCF18259}" type="datetimeFigureOut">
              <a:rPr lang="ru-RU" smtClean="0"/>
              <a:t>07.08.2020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38FE7-FB55-45DC-ADD3-05C3A52F3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307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C3968-7FE0-46C5-8469-597BBCF18259}" type="datetimeFigureOut">
              <a:rPr lang="ru-RU" smtClean="0"/>
              <a:t>07.08.2020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38FE7-FB55-45DC-ADD3-05C3A52F3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359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C3968-7FE0-46C5-8469-597BBCF18259}" type="datetimeFigureOut">
              <a:rPr lang="ru-RU" smtClean="0"/>
              <a:t>07.08.2020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38FE7-FB55-45DC-ADD3-05C3A52F3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280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C3968-7FE0-46C5-8469-597BBCF18259}" type="datetimeFigureOut">
              <a:rPr lang="ru-RU" smtClean="0"/>
              <a:t>07.08.2020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38FE7-FB55-45DC-ADD3-05C3A52F3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6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C3968-7FE0-46C5-8469-597BBCF18259}" type="datetimeFigureOut">
              <a:rPr lang="ru-RU" smtClean="0"/>
              <a:t>07.08.2020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B38FE7-FB55-45DC-ADD3-05C3A52F3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966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41713" y="1949678"/>
            <a:ext cx="9144000" cy="2387600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66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sz="6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6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«Грамотеи»</a:t>
            </a:r>
            <a:r>
              <a:rPr lang="ru-RU" sz="6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6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6600" dirty="0"/>
          </a:p>
        </p:txBody>
      </p:sp>
      <p:pic>
        <p:nvPicPr>
          <p:cNvPr id="1026" name="Picture 2" descr="http://fotovideoforum.ru/resources/image/5941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2" t="54550" b="27804"/>
          <a:stretch/>
        </p:blipFill>
        <p:spPr bwMode="auto">
          <a:xfrm>
            <a:off x="4016829" y="4822372"/>
            <a:ext cx="4158342" cy="92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5718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  <a:alpha val="7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628" y="1223736"/>
            <a:ext cx="10515600" cy="1147989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b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«Цветик - </a:t>
            </a:r>
            <a:r>
              <a:rPr lang="ru-RU" sz="36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семицветик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fotovideoforum.ru/resources/image/59416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2" t="54550" b="27804"/>
          <a:stretch/>
        </p:blipFill>
        <p:spPr bwMode="auto">
          <a:xfrm>
            <a:off x="4071257" y="5682343"/>
            <a:ext cx="4158342" cy="92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46438" y="2116705"/>
            <a:ext cx="3333750" cy="33337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9411" y="2116705"/>
            <a:ext cx="33337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78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8913" y="2613706"/>
            <a:ext cx="9144000" cy="2387600"/>
          </a:xfrm>
        </p:spPr>
        <p:txBody>
          <a:bodyPr>
            <a:noAutofit/>
          </a:bodyPr>
          <a:lstStyle/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Русский язык – великий, богатый,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много секретов хранит он, ребята!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 эти секреты все разгадайте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с радостью русский язык изучайте.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Тогда очень грамотным станет ваш класс,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русский язык будет другом для вас!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600" dirty="0"/>
          </a:p>
        </p:txBody>
      </p:sp>
      <p:pic>
        <p:nvPicPr>
          <p:cNvPr id="1026" name="Picture 2" descr="http://fotovideoforum.ru/resources/image/5941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2" t="54550" b="27804"/>
          <a:stretch/>
        </p:blipFill>
        <p:spPr bwMode="auto">
          <a:xfrm>
            <a:off x="4016829" y="4822372"/>
            <a:ext cx="4158342" cy="92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868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  <a:alpha val="7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8428" y="523194"/>
            <a:ext cx="9144000" cy="1174977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Правила работы в команде </a:t>
            </a:r>
            <a:r>
              <a:rPr lang="ru-RU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/>
          </a:p>
        </p:txBody>
      </p:sp>
      <p:pic>
        <p:nvPicPr>
          <p:cNvPr id="1026" name="Picture 2" descr="http://fotovideoforum.ru/resources/image/59416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2" t="54550" b="27804"/>
          <a:stretch/>
        </p:blipFill>
        <p:spPr bwMode="auto">
          <a:xfrm>
            <a:off x="4071257" y="5682343"/>
            <a:ext cx="4158342" cy="92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60172" y="1698171"/>
            <a:ext cx="809897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Работать дружно; </a:t>
            </a:r>
            <a:endParaRPr lang="ru-RU" sz="3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Уметь выслушать; </a:t>
            </a:r>
            <a:endParaRPr lang="ru-RU" sz="3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обижать товарища, который сделал ошибку; </a:t>
            </a:r>
            <a:endParaRPr lang="ru-RU" sz="3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смеяться над проигравшими;</a:t>
            </a:r>
            <a:endParaRPr lang="ru-RU" sz="3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Проигрывать красиво.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9213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  <a:alpha val="7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8428" y="523194"/>
            <a:ext cx="9144000" cy="1174977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</a:pP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</a:t>
            </a:r>
            <a:r>
              <a:rPr lang="ru-RU" sz="3600" b="1" u="sng" dirty="0" smtClean="0"/>
              <a:t> </a:t>
            </a:r>
            <a:r>
              <a:rPr lang="ru-RU" sz="3600" b="1" u="sng" dirty="0"/>
              <a:t>«Капитаны»</a:t>
            </a:r>
            <a:r>
              <a:rPr lang="ru-RU" sz="3600" b="1" dirty="0"/>
              <a:t>  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1026" name="Picture 2" descr="http://fotovideoforum.ru/resources/image/59416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2" t="54550" b="27804"/>
          <a:stretch/>
        </p:blipFill>
        <p:spPr bwMode="auto">
          <a:xfrm>
            <a:off x="4071257" y="5682343"/>
            <a:ext cx="4158342" cy="92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8485" y="1110682"/>
            <a:ext cx="4571661" cy="4571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83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  <a:alpha val="7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9461" y="898525"/>
            <a:ext cx="7293428" cy="1325563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</a:pP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 «Весёлые  </a:t>
            </a:r>
            <a:r>
              <a:rPr lang="ru-RU" sz="36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угадайки</a:t>
            </a: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6434" y="2224088"/>
            <a:ext cx="5925826" cy="2444708"/>
          </a:xfrm>
          <a:prstGeom prst="rect">
            <a:avLst/>
          </a:prstGeom>
        </p:spPr>
      </p:pic>
      <p:pic>
        <p:nvPicPr>
          <p:cNvPr id="1026" name="Picture 2" descr="http://fotovideoforum.ru/resources/image/59416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2" t="54550" b="27804"/>
          <a:stretch/>
        </p:blipFill>
        <p:spPr bwMode="auto">
          <a:xfrm>
            <a:off x="4071257" y="5682343"/>
            <a:ext cx="4158342" cy="92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297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  <a:alpha val="7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2628" y="820964"/>
            <a:ext cx="10515600" cy="1147989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 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«Знатоки» </a:t>
            </a:r>
            <a:r>
              <a:rPr lang="ru-RU" sz="2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6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6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оберите слово из букв:</a:t>
            </a:r>
          </a:p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6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е, г, а, н, ь, р </a:t>
            </a:r>
            <a:endParaRPr lang="ru-RU" sz="6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6600" dirty="0"/>
          </a:p>
        </p:txBody>
      </p:sp>
      <p:pic>
        <p:nvPicPr>
          <p:cNvPr id="1026" name="Picture 2" descr="http://fotovideoforum.ru/resources/image/59416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2" t="54550" b="27804"/>
          <a:stretch/>
        </p:blipFill>
        <p:spPr bwMode="auto">
          <a:xfrm>
            <a:off x="4071257" y="5682343"/>
            <a:ext cx="4158342" cy="92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433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  <a:alpha val="7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2628" y="820964"/>
            <a:ext cx="10515600" cy="1147989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 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«Словарные слова» </a:t>
            </a:r>
            <a:r>
              <a:rPr lang="ru-RU" sz="2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fotovideoforum.ru/resources/image/59416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2" t="54550" b="27804"/>
          <a:stretch/>
        </p:blipFill>
        <p:spPr bwMode="auto">
          <a:xfrm>
            <a:off x="4071257" y="5682343"/>
            <a:ext cx="4158342" cy="92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777342" y="682623"/>
            <a:ext cx="6204856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ru-RU" sz="32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непонятно слово, </a:t>
            </a:r>
            <a:endParaRPr lang="ru-RU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Если, как писать, не знаю, </a:t>
            </a:r>
            <a:endParaRPr lang="ru-RU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Нету выхода иного – </a:t>
            </a:r>
            <a:endParaRPr lang="ru-RU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Эту книгу открываю. </a:t>
            </a:r>
            <a:endParaRPr lang="ru-RU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Здесь всё чётко, всё правдиво... </a:t>
            </a:r>
            <a:endParaRPr lang="ru-RU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за книга? Вот уж диво! </a:t>
            </a:r>
            <a:endParaRPr lang="ru-RU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Нет, не диво, даже встарь </a:t>
            </a:r>
            <a:endParaRPr lang="ru-RU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 составлен тот... 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lang="ru-RU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99954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  <a:alpha val="7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2628" y="820964"/>
            <a:ext cx="10515600" cy="1147989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 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«Семейка» </a:t>
            </a:r>
            <a:r>
              <a:rPr lang="ru-RU" sz="2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fotovideoforum.ru/resources/image/59416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2" t="54550" b="27804"/>
          <a:stretch/>
        </p:blipFill>
        <p:spPr bwMode="auto">
          <a:xfrm>
            <a:off x="4071257" y="5682343"/>
            <a:ext cx="4158342" cy="92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118507" y="1203664"/>
            <a:ext cx="10063842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5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ПРЕЛЕСТЬ–ЛЕСТЬ + ЗИМА-МА + ДЕЛО-ЛО + ЗОНТ-ЗО = ?</a:t>
            </a:r>
            <a:endParaRPr lang="ru-RU" sz="5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535813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  <a:alpha val="7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628" y="1223736"/>
            <a:ext cx="10515600" cy="1147989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</a:pP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b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«Грамматическая арифметика» </a:t>
            </a:r>
            <a:r>
              <a:rPr lang="ru-RU" sz="2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fotovideoforum.ru/resources/image/59416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2" t="54550" b="27804"/>
          <a:stretch/>
        </p:blipFill>
        <p:spPr bwMode="auto">
          <a:xfrm>
            <a:off x="4071257" y="5682343"/>
            <a:ext cx="4158342" cy="92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3257" y="2065110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 + деревянный сосуд = летающее насекомое  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+ зарытые в земле ценности =  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Кабан – ан + лук =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 – р + мода – да + бильярд – ярд =</a:t>
            </a: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0796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162</Words>
  <Application>Microsoft Office PowerPoint</Application>
  <PresentationFormat>Широкоэкранный</PresentationFormat>
  <Paragraphs>32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КВЕСТ  «Грамотеи» </vt:lpstr>
      <vt:lpstr>Русский язык – великий, богатый, Как много секретов хранит он, ребята! Вы эти секреты все разгадайте И с радостью русский язык изучайте. Тогда очень грамотным станет ваш класс, А русский язык будет другом для вас! </vt:lpstr>
      <vt:lpstr>Правила работы в команде  </vt:lpstr>
      <vt:lpstr>Конкурс «Капитаны»   </vt:lpstr>
      <vt:lpstr>Конкурс  «Весёлые  угадайки»  </vt:lpstr>
      <vt:lpstr>Конкурс  «Знатоки»    </vt:lpstr>
      <vt:lpstr>Конкурс  «Словарные слова»    </vt:lpstr>
      <vt:lpstr>Конкурс  «Семейка»    </vt:lpstr>
      <vt:lpstr>Конкурс  «Грамматическая арифметика»    </vt:lpstr>
      <vt:lpstr>Конкурс  «Цветик - семицветик»  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Русский язык – великий, богатый, Как много секретов хранит он, ребята! Вы эти секреты все разгадайте И с радостью русский язык изучайте. Тогда очень грамотным станет ваш класс, А русский язык будет другом для вас!</dc:title>
  <dc:creator>on</dc:creator>
  <cp:lastModifiedBy>on</cp:lastModifiedBy>
  <cp:revision>6</cp:revision>
  <dcterms:created xsi:type="dcterms:W3CDTF">2020-08-07T07:22:00Z</dcterms:created>
  <dcterms:modified xsi:type="dcterms:W3CDTF">2020-08-07T08:03:35Z</dcterms:modified>
</cp:coreProperties>
</file>