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3;&#1080;&#1079;&#1072;\Desktop\Zvuki_prirody_dlya_malyshej_14_-_Zvuki_prirody_dlya_malyshej_14_(Gybka.com)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hello_html_m430652e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09385">
            <a:off x="3904257" y="2038616"/>
            <a:ext cx="2732909" cy="37379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142852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Знакомим дошкольников с   </a:t>
            </a:r>
            <a:br>
              <a:rPr lang="ru-RU" sz="4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Красной книгой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5" descr="10111542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40352">
            <a:off x="473742" y="2406843"/>
            <a:ext cx="2651645" cy="3418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501122" cy="6357982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214422"/>
            <a:ext cx="30003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Зеленые страницы – те животные, которых нам удалось сохранить, и спасти их от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вымирания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9.jpg"/>
          <p:cNvPicPr>
            <a:picLocks noGrp="1" noChangeAspect="1"/>
          </p:cNvPicPr>
          <p:nvPr>
            <p:ph idx="1"/>
          </p:nvPr>
        </p:nvPicPr>
        <p:blipFill>
          <a:blip r:embed="rId3"/>
          <a:srcRect l="5015" t="23044" r="51184" b="-386"/>
          <a:stretch>
            <a:fillRect/>
          </a:stretch>
        </p:blipFill>
        <p:spPr>
          <a:xfrm>
            <a:off x="4714876" y="598511"/>
            <a:ext cx="4187142" cy="554513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7158" y="285728"/>
            <a:ext cx="8429684" cy="6286544"/>
          </a:xfrm>
          <a:prstGeom prst="rect">
            <a:avLst/>
          </a:prstGeom>
          <a:solidFill>
            <a:srgbClr val="D0110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596" y="928670"/>
            <a:ext cx="37147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Красные страницы показывают нам исчезающих  и  особо  редких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животных.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img3.jpg"/>
          <p:cNvPicPr>
            <a:picLocks noChangeAspect="1"/>
          </p:cNvPicPr>
          <p:nvPr/>
        </p:nvPicPr>
        <p:blipFill>
          <a:blip r:embed="rId3"/>
          <a:srcRect l="55470" t="43750" r="5468" b="8333"/>
          <a:stretch>
            <a:fillRect/>
          </a:stretch>
        </p:blipFill>
        <p:spPr>
          <a:xfrm>
            <a:off x="4929190" y="357166"/>
            <a:ext cx="3571900" cy="3286148"/>
          </a:xfrm>
          <a:prstGeom prst="rect">
            <a:avLst/>
          </a:prstGeom>
        </p:spPr>
      </p:pic>
      <p:pic>
        <p:nvPicPr>
          <p:cNvPr id="13" name="Рисунок 12" descr="img3.jpg"/>
          <p:cNvPicPr>
            <a:picLocks noChangeAspect="1"/>
          </p:cNvPicPr>
          <p:nvPr/>
        </p:nvPicPr>
        <p:blipFill>
          <a:blip r:embed="rId3"/>
          <a:srcRect l="2343" t="48958" r="46875" b="10416"/>
          <a:stretch>
            <a:fillRect/>
          </a:stretch>
        </p:blipFill>
        <p:spPr>
          <a:xfrm>
            <a:off x="4500530" y="3643314"/>
            <a:ext cx="464347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214290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Красная книга – документ временного действия. Какие-то растения или животные могут уже не нуждаться в охране – их переносят на другие страницы книги.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hello_html_ma8835a5.jpg"/>
          <p:cNvPicPr>
            <a:picLocks noGrp="1" noChangeAspect="1"/>
          </p:cNvPicPr>
          <p:nvPr>
            <p:ph idx="1"/>
          </p:nvPr>
        </p:nvPicPr>
        <p:blipFill>
          <a:blip r:embed="rId4"/>
          <a:srcRect t="11996" r="-623" b="20134"/>
          <a:stretch>
            <a:fillRect/>
          </a:stretch>
        </p:blipFill>
        <p:spPr>
          <a:xfrm>
            <a:off x="285720" y="2000240"/>
            <a:ext cx="8273517" cy="4185426"/>
          </a:xfrm>
        </p:spPr>
      </p:pic>
      <p:pic>
        <p:nvPicPr>
          <p:cNvPr id="9" name="Zvuki_prirody_dlya_malyshej_14_-_Zvuki_prirody_dlya_malyshej_14_(Gybka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929454" y="15001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7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8794" y="214290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Берегите природу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0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Красная книга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редких и находящихся под угрозой исчезновения видов животных и растений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23044" r="1464"/>
          <a:stretch>
            <a:fillRect/>
          </a:stretch>
        </p:blipFill>
        <p:spPr>
          <a:xfrm>
            <a:off x="1000100" y="2143116"/>
            <a:ext cx="3143272" cy="1841148"/>
          </a:xfrm>
        </p:spPr>
      </p:pic>
      <p:pic>
        <p:nvPicPr>
          <p:cNvPr id="8" name="Рисунок 7" descr="b8255969c31ff71951235afff211ff506a.jpg"/>
          <p:cNvPicPr>
            <a:picLocks noChangeAspect="1"/>
          </p:cNvPicPr>
          <p:nvPr/>
        </p:nvPicPr>
        <p:blipFill>
          <a:blip r:embed="rId4" cstate="print"/>
          <a:srcRect t="19791" b="25000"/>
          <a:stretch>
            <a:fillRect/>
          </a:stretch>
        </p:blipFill>
        <p:spPr>
          <a:xfrm>
            <a:off x="285720" y="4714884"/>
            <a:ext cx="3563930" cy="1478266"/>
          </a:xfrm>
          <a:prstGeom prst="rect">
            <a:avLst/>
          </a:prstGeom>
        </p:spPr>
      </p:pic>
      <p:pic>
        <p:nvPicPr>
          <p:cNvPr id="9" name="Рисунок 8" descr="ygc177fjhytcfngr9drzfp1pnuwcqd4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2285992"/>
            <a:ext cx="2428868" cy="2428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21429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Почему назвали красной книгой?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285860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071546"/>
            <a:ext cx="7715272" cy="49552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Потому что красный цвет – это цвет надвигающейся опасности.  « Внимание! Остановись, оглянись, подумай  человек! Подумай о природе! Не слишком ли ты вольно пользуешься её щедростью?»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hello_html_m430652e7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3786190"/>
            <a:ext cx="2071702" cy="2833602"/>
          </a:xfrm>
        </p:spPr>
      </p:pic>
      <p:sp>
        <p:nvSpPr>
          <p:cNvPr id="9" name="Овал 8"/>
          <p:cNvSpPr/>
          <p:nvPr/>
        </p:nvSpPr>
        <p:spPr>
          <a:xfrm>
            <a:off x="3571868" y="3643314"/>
            <a:ext cx="3000396" cy="235745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симпатичный-парень-маленьких-детей-считает-что-с-вопросительным-18898677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8082" y="357167"/>
            <a:ext cx="1785918" cy="2154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0"/>
            <a:ext cx="84296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«Красная книга» – Красная!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Значит природа в опасности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6" name="Содержимое 5" descr="101115427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1040352">
            <a:off x="915035" y="1754794"/>
            <a:ext cx="3511187" cy="4525963"/>
          </a:xfrm>
        </p:spPr>
      </p:pic>
      <p:pic>
        <p:nvPicPr>
          <p:cNvPr id="7" name="Рисунок 6" descr="hello_html_m430652e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2579">
            <a:off x="4927780" y="1556656"/>
            <a:ext cx="3550684" cy="4856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214290"/>
            <a:ext cx="7286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устроена Красная книга?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Она состоит из цветных страниц.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083552">
            <a:off x="389029" y="1643049"/>
            <a:ext cx="2143140" cy="2500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57477" y="1650196"/>
            <a:ext cx="2200284" cy="24860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1232009">
            <a:off x="5346538" y="1674829"/>
            <a:ext cx="2214578" cy="248603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0224871">
            <a:off x="1440824" y="3830737"/>
            <a:ext cx="2200284" cy="2486036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1036667">
            <a:off x="3463898" y="3591821"/>
            <a:ext cx="2200284" cy="24860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164540">
            <a:off x="6195645" y="3740566"/>
            <a:ext cx="2214578" cy="2486036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8286808" cy="6143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Содержимое 5" descr="img8.jpg"/>
          <p:cNvPicPr>
            <a:picLocks noGrp="1" noChangeAspect="1"/>
          </p:cNvPicPr>
          <p:nvPr>
            <p:ph idx="1"/>
          </p:nvPr>
        </p:nvPicPr>
        <p:blipFill>
          <a:blip r:embed="rId3"/>
          <a:srcRect l="2880" t="26253" r="66717" b="4255"/>
          <a:stretch>
            <a:fillRect/>
          </a:stretch>
        </p:blipFill>
        <p:spPr>
          <a:xfrm>
            <a:off x="4786314" y="500042"/>
            <a:ext cx="4000528" cy="5143536"/>
          </a:xfrm>
        </p:spPr>
      </p:pic>
      <p:sp>
        <p:nvSpPr>
          <p:cNvPr id="7" name="TextBox 6"/>
          <p:cNvSpPr txBox="1"/>
          <p:nvPr/>
        </p:nvSpPr>
        <p:spPr>
          <a:xfrm>
            <a:off x="642910" y="714356"/>
            <a:ext cx="321471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Черные страницы содержат списки тех, кого уже нет, кого мы больше никогда не увидим, кто уже вымер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7166"/>
            <a:ext cx="8572560" cy="6215106"/>
          </a:xfrm>
          <a:prstGeom prst="rect">
            <a:avLst/>
          </a:prstGeom>
          <a:solidFill>
            <a:srgbClr val="FFFF7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785794"/>
            <a:ext cx="300039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Желтые страницы –  это те  животные, количество которых быстро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уменьшается.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85728"/>
            <a:ext cx="3000396" cy="2386679"/>
          </a:xfrm>
          <a:prstGeom prst="rect">
            <a:avLst/>
          </a:prstGeom>
        </p:spPr>
      </p:pic>
      <p:pic>
        <p:nvPicPr>
          <p:cNvPr id="8" name="Рисунок 7" descr="4652.jpg"/>
          <p:cNvPicPr>
            <a:picLocks noChangeAspect="1"/>
          </p:cNvPicPr>
          <p:nvPr/>
        </p:nvPicPr>
        <p:blipFill>
          <a:blip r:embed="rId4"/>
          <a:srcRect r="21875" b="12185"/>
          <a:stretch>
            <a:fillRect/>
          </a:stretch>
        </p:blipFill>
        <p:spPr>
          <a:xfrm>
            <a:off x="5357818" y="3286124"/>
            <a:ext cx="2661179" cy="27283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86380" y="278605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Белый медведь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2066" y="6143644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Розовый</a:t>
            </a:r>
            <a:r>
              <a:rPr lang="ru-RU" dirty="0" smtClean="0"/>
              <a:t> фламинго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7166"/>
            <a:ext cx="8501122" cy="6215106"/>
          </a:xfrm>
          <a:prstGeom prst="rect">
            <a:avLst/>
          </a:prstGeom>
          <a:solidFill>
            <a:schemeClr val="bg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500042"/>
            <a:ext cx="30003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Белые страницы – это те животные, которых всегда было немного.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Илиза\Desktop\img12 (1).jpg"/>
          <p:cNvPicPr>
            <a:picLocks noChangeAspect="1" noChangeArrowheads="1"/>
          </p:cNvPicPr>
          <p:nvPr/>
        </p:nvPicPr>
        <p:blipFill>
          <a:blip r:embed="rId3"/>
          <a:srcRect t="25000" b="5555"/>
          <a:stretch>
            <a:fillRect/>
          </a:stretch>
        </p:blipFill>
        <p:spPr bwMode="auto">
          <a:xfrm>
            <a:off x="3383267" y="1254588"/>
            <a:ext cx="5546452" cy="2888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65427_20-phonoteka_org-p-ekologicheskii-fon-vertikalnii-dlya-detei-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8572560" cy="62865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24" y="785794"/>
            <a:ext cx="335758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Серые страницы – внесены те животные, которые очень мало изучены, и места их обитания малодоступны.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 ГАДЮКА  НИКОЛЬСКОГО - Vipera nikolskii Vedmederja, Grubant et Rudaeva, 1986"/>
          <p:cNvPicPr>
            <a:picLocks noChangeAspect="1" noChangeArrowheads="1"/>
          </p:cNvPicPr>
          <p:nvPr/>
        </p:nvPicPr>
        <p:blipFill>
          <a:blip r:embed="rId3"/>
          <a:srcRect l="5378" t="5097" r="5449" b="9373"/>
          <a:stretch>
            <a:fillRect/>
          </a:stretch>
        </p:blipFill>
        <p:spPr bwMode="auto">
          <a:xfrm>
            <a:off x="5072066" y="214290"/>
            <a:ext cx="3182238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  ПРИБАЙКАЛЬСКИЙ ЧЕРНОШАПОЧНЫЙ СУРОК - Marmota camtschatica  doppelmayeri (Birula, 1922)"/>
          <p:cNvPicPr>
            <a:picLocks noChangeAspect="1" noChangeArrowheads="1"/>
          </p:cNvPicPr>
          <p:nvPr/>
        </p:nvPicPr>
        <p:blipFill>
          <a:blip r:embed="rId4"/>
          <a:srcRect l="5703" t="5235" r="6029" b="8917"/>
          <a:stretch>
            <a:fillRect/>
          </a:stretch>
        </p:blipFill>
        <p:spPr bwMode="auto">
          <a:xfrm>
            <a:off x="4929190" y="3000372"/>
            <a:ext cx="385765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357818" y="26431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Гадюка </a:t>
            </a:r>
            <a:r>
              <a:rPr lang="ru-RU" dirty="0" err="1" smtClean="0"/>
              <a:t>никольского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43504" y="585789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Прибайкальский </a:t>
            </a:r>
          </a:p>
          <a:p>
            <a:r>
              <a:rPr lang="ru-RU" dirty="0" smtClean="0"/>
              <a:t>черношапочный сурок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171</Words>
  <PresentationFormat>Экран (4:3)</PresentationFormat>
  <Paragraphs>23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Илиза</dc:creator>
  <cp:lastModifiedBy>Пользователь Windows</cp:lastModifiedBy>
  <cp:revision>2</cp:revision>
  <dcterms:created xsi:type="dcterms:W3CDTF">2022-03-14T09:49:29Z</dcterms:created>
  <dcterms:modified xsi:type="dcterms:W3CDTF">2022-03-14T11:00:36Z</dcterms:modified>
</cp:coreProperties>
</file>