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352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Извлеченные\загадка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736" y="74338"/>
            <a:ext cx="4752528" cy="89953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Извлеченные\ответ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3460" y="-1"/>
            <a:ext cx="4791804" cy="90696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RePack by SPecialiST</cp:lastModifiedBy>
  <cp:revision>1</cp:revision>
  <dcterms:created xsi:type="dcterms:W3CDTF">2016-07-28T05:57:40Z</dcterms:created>
  <dcterms:modified xsi:type="dcterms:W3CDTF">2016-07-28T06:00:09Z</dcterms:modified>
</cp:coreProperties>
</file>