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D675-6E67-4E18-A820-04795FCA627B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9DCAA-C87C-4A3D-8E7B-07EB9848D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633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D675-6E67-4E18-A820-04795FCA627B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9DCAA-C87C-4A3D-8E7B-07EB9848D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194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D675-6E67-4E18-A820-04795FCA627B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9DCAA-C87C-4A3D-8E7B-07EB9848D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457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D675-6E67-4E18-A820-04795FCA627B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9DCAA-C87C-4A3D-8E7B-07EB9848D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753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D675-6E67-4E18-A820-04795FCA627B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9DCAA-C87C-4A3D-8E7B-07EB9848D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284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D675-6E67-4E18-A820-04795FCA627B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9DCAA-C87C-4A3D-8E7B-07EB9848D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905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D675-6E67-4E18-A820-04795FCA627B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9DCAA-C87C-4A3D-8E7B-07EB9848D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703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D675-6E67-4E18-A820-04795FCA627B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9DCAA-C87C-4A3D-8E7B-07EB9848D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451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D675-6E67-4E18-A820-04795FCA627B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9DCAA-C87C-4A3D-8E7B-07EB9848D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74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D675-6E67-4E18-A820-04795FCA627B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9DCAA-C87C-4A3D-8E7B-07EB9848D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485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D675-6E67-4E18-A820-04795FCA627B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9DCAA-C87C-4A3D-8E7B-07EB9848D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58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5D675-6E67-4E18-A820-04795FCA627B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9DCAA-C87C-4A3D-8E7B-07EB9848DD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453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2.pn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9424" y="0"/>
            <a:ext cx="12202847" cy="6858000"/>
          </a:xfrm>
          <a:prstGeom prst="rect">
            <a:avLst/>
          </a:prstGeom>
        </p:spPr>
      </p:pic>
      <p:pic>
        <p:nvPicPr>
          <p:cNvPr id="5" name="сен-санс интродукц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45352" y="59330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58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сен-санс королевский марш льв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73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0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ен-Санс — Карнавал Животных. Куры и петух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61176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55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5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3849" y="0"/>
            <a:ext cx="103516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57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Камиль Сен-Санс - Карнавал животных. Антилопы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4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Сен-Санс, Карнавал животных - Tortues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7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4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Экран (4:3)</PresentationFormat>
  <Paragraphs>0</Paragraphs>
  <Slides>6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3</cp:revision>
  <dcterms:created xsi:type="dcterms:W3CDTF">2022-03-24T14:20:44Z</dcterms:created>
  <dcterms:modified xsi:type="dcterms:W3CDTF">2022-03-24T14:36:03Z</dcterms:modified>
</cp:coreProperties>
</file>