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2" r:id="rId2"/>
    <p:sldId id="256" r:id="rId3"/>
    <p:sldId id="257" r:id="rId4"/>
    <p:sldId id="259" r:id="rId5"/>
    <p:sldId id="258" r:id="rId6"/>
    <p:sldId id="266" r:id="rId7"/>
    <p:sldId id="267" r:id="rId8"/>
    <p:sldId id="263" r:id="rId9"/>
    <p:sldId id="264" r:id="rId10"/>
    <p:sldId id="265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012613BD-03D9-4403-82C1-A590B1A1E45B}">
          <p14:sldIdLst>
            <p14:sldId id="272"/>
            <p14:sldId id="256"/>
          </p14:sldIdLst>
        </p14:section>
        <p14:section name="Раздел без заголовка" id="{ADFC1E17-6C39-43EE-8C85-CE23A1FC2FA5}">
          <p14:sldIdLst>
            <p14:sldId id="257"/>
            <p14:sldId id="259"/>
            <p14:sldId id="258"/>
            <p14:sldId id="266"/>
            <p14:sldId id="267"/>
            <p14:sldId id="263"/>
            <p14:sldId id="264"/>
            <p14:sldId id="265"/>
            <p14:sldId id="268"/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4" autoAdjust="0"/>
    <p:restoredTop sz="94669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8879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1682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6725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686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3535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925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137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1023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21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0029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8951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E9134-72FE-4DED-86EB-515CD3708E61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CCB59-C90E-4A10-9B79-E0B98B5D3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005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окружающего мира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класс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Касич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Ирина Фёдоровна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marL="0" indent="0"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СОШ № 4</a:t>
            </a:r>
          </a:p>
          <a:p>
            <a:pPr marL="0" indent="0"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г.. Николаевска-на-Амуре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3344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1.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Что такое ветер?</a:t>
            </a:r>
            <a:b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2.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Как образуется ветер?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3.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Откуда дуют ветры?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4.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Ветер – друг или враг?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24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Метеостанция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st8.gismeteo.ru/static/news/img/src/6158/e8dd8076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758156"/>
            <a:ext cx="6286500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374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РАБОТУ !!!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://edu.pkgo.ru/education/children/ds39/veterok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453162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1562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727318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212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1720" y="135969"/>
            <a:ext cx="5022000" cy="66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014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79" y="1268760"/>
            <a:ext cx="9058569" cy="41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384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86000"/>
            <a:ext cx="6013020" cy="27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566" y="1332000"/>
            <a:ext cx="2592000" cy="34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849" y="0"/>
            <a:ext cx="4636368" cy="30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5566" y="2547775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365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5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55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1.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Что такое ветер?</a:t>
            </a:r>
            <a:b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5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32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1.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Что такое ветер?</a:t>
            </a:r>
            <a:b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2.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Как образуется ветер?</a:t>
            </a:r>
          </a:p>
        </p:txBody>
      </p:sp>
    </p:spTree>
    <p:extLst>
      <p:ext uri="{BB962C8B-B14F-4D97-AF65-F5344CB8AC3E}">
        <p14:creationId xmlns:p14="http://schemas.microsoft.com/office/powerpoint/2010/main" xmlns="" val="409374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1.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Что такое ветер?</a:t>
            </a:r>
            <a:b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2.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Как образуется ветер?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3.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Откуда дуют ветры?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39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53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Урок окружающего мира</vt:lpstr>
      <vt:lpstr>Слайд 2</vt:lpstr>
      <vt:lpstr>Слайд 3</vt:lpstr>
      <vt:lpstr>Слайд 4</vt:lpstr>
      <vt:lpstr>Слайд 5</vt:lpstr>
      <vt:lpstr>ВЕТЕР</vt:lpstr>
      <vt:lpstr>ВЕТЕР</vt:lpstr>
      <vt:lpstr>ВЕТЕР</vt:lpstr>
      <vt:lpstr>ВЕТЕР</vt:lpstr>
      <vt:lpstr>ВЕТЕР</vt:lpstr>
      <vt:lpstr>Метеостанция</vt:lpstr>
      <vt:lpstr>СПАСИБО ЗА РАБОТУ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№2</dc:creator>
  <cp:lastModifiedBy>Mavrovskya</cp:lastModifiedBy>
  <cp:revision>13</cp:revision>
  <dcterms:created xsi:type="dcterms:W3CDTF">2018-03-13T13:17:20Z</dcterms:created>
  <dcterms:modified xsi:type="dcterms:W3CDTF">2019-01-30T22:39:04Z</dcterms:modified>
</cp:coreProperties>
</file>