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6" r:id="rId4"/>
    <p:sldId id="259" r:id="rId5"/>
    <p:sldId id="260" r:id="rId6"/>
    <p:sldId id="264" r:id="rId7"/>
    <p:sldId id="261" r:id="rId8"/>
    <p:sldId id="262" r:id="rId9"/>
    <p:sldId id="263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1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yandex.ru/images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e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kartinkin.net/uploads/posts/2021-01/1611079236_14-p-fon-dlya-prezentatsii-ekologii-detyam-2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547664" y="836712"/>
            <a:ext cx="6624736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Экологическое путешествие для старших дошкольников </a:t>
            </a:r>
          </a:p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«На помощь окружающей среде</a:t>
            </a:r>
            <a:r>
              <a:rPr lang="ru-RU" sz="4800" b="1" dirty="0" smtClean="0">
                <a:solidFill>
                  <a:srgbClr val="FF0000"/>
                </a:solidFill>
              </a:rPr>
              <a:t>»</a:t>
            </a:r>
          </a:p>
          <a:p>
            <a:pPr algn="ctr"/>
            <a:endParaRPr lang="ru-RU" sz="16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0" y="5229200"/>
            <a:ext cx="43204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 smtClean="0"/>
              <a:t>Презентацию подготовила</a:t>
            </a:r>
          </a:p>
          <a:p>
            <a:pPr algn="r"/>
            <a:r>
              <a:rPr lang="ru-RU" b="1" dirty="0" smtClean="0"/>
              <a:t>Воспитатель МБДОУ ДС</a:t>
            </a:r>
          </a:p>
          <a:p>
            <a:pPr algn="r"/>
            <a:r>
              <a:rPr lang="ru-RU" b="1" dirty="0" smtClean="0"/>
              <a:t>«Солнышко» п. </a:t>
            </a:r>
            <a:r>
              <a:rPr lang="ru-RU" b="1" dirty="0" err="1" smtClean="0"/>
              <a:t>Ханымей</a:t>
            </a:r>
            <a:endParaRPr lang="ru-RU" b="1" dirty="0" smtClean="0"/>
          </a:p>
          <a:p>
            <a:pPr algn="r"/>
            <a:r>
              <a:rPr lang="ru-RU" b="1" dirty="0" smtClean="0"/>
              <a:t>Стрельникова Е.С.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kartinkin.net/uploads/posts/2021-01/1611079236_14-p-fon-dlya-prezentatsii-ekologii-detyam-2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3554" name="Picture 2" descr="https://avatars.mds.yandex.net/get-zen_doc/2377661/pub_5fdcdc373713a37b86a7cadc_5fdd94688ae4867dadfe0960/scale_12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548680"/>
            <a:ext cx="7272808" cy="4848539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491880" y="5877272"/>
            <a:ext cx="3344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err="1" smtClean="0"/>
              <a:t>Ханымейский</a:t>
            </a:r>
            <a:r>
              <a:rPr lang="ru-RU" b="1" dirty="0" smtClean="0"/>
              <a:t> лес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kartinkin.net/uploads/posts/2021-01/1611079236_14-p-fon-dlya-prezentatsii-ekologii-detyam-2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6626" name="Picture 2" descr="https://oir.mobi/uploads/posts/2020-01/1579588741_22-p-pozhar-v-lesu-3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0227" y="908720"/>
            <a:ext cx="6770165" cy="450363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923928" y="5877272"/>
            <a:ext cx="22372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Пожар в лесу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kartinkin.net/uploads/posts/2021-01/1611079236_14-p-fon-dlya-prezentatsii-ekologii-detyam-2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5602" name="Picture 2" descr="https://pokrovcity.ru/upload/medialibrary/4dc/%D0%9F%D0%91%20%D0%BB%D0%B5%D1%8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476672"/>
            <a:ext cx="4197841" cy="59046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kartinkin.net/uploads/posts/2021-01/1611079236_14-p-fon-dlya-prezentatsii-ekologii-detyam-2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4578" name="Picture 2" descr="https://ds05.infourok.ru/uploads/ex/001a/0007b4c1-724b87ba/1/img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88640"/>
            <a:ext cx="4896544" cy="3672408"/>
          </a:xfrm>
          <a:prstGeom prst="rect">
            <a:avLst/>
          </a:prstGeom>
          <a:noFill/>
        </p:spPr>
      </p:pic>
      <p:pic>
        <p:nvPicPr>
          <p:cNvPr id="24580" name="Picture 4" descr="https://cf2.ppt-online.org/files2/slide/j/jAdN8qmsBLxv54SP216JwuQHZVraCk9eWUFo3R/slide-7.jpg"/>
          <p:cNvPicPr>
            <a:picLocks noChangeAspect="1" noChangeArrowheads="1"/>
          </p:cNvPicPr>
          <p:nvPr/>
        </p:nvPicPr>
        <p:blipFill>
          <a:blip r:embed="rId4" cstate="print"/>
          <a:srcRect l="47988" t="19713" r="1810" b="9321"/>
          <a:stretch>
            <a:fillRect/>
          </a:stretch>
        </p:blipFill>
        <p:spPr bwMode="auto">
          <a:xfrm>
            <a:off x="5364088" y="2708920"/>
            <a:ext cx="3604401" cy="38164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kartinkin.net/uploads/posts/2021-01/1611079236_14-p-fon-dlya-prezentatsii-ekologii-detyam-2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8674" name="Picture 2" descr="https://xn--80aggtdejibbugg4q.xn--p1ai/upload/iblock/384/384964ecc4f6418910008fb4f9c00ef8.png"/>
          <p:cNvPicPr>
            <a:picLocks noChangeAspect="1" noChangeArrowheads="1"/>
          </p:cNvPicPr>
          <p:nvPr/>
        </p:nvPicPr>
        <p:blipFill>
          <a:blip r:embed="rId3" cstate="print"/>
          <a:srcRect r="-1114" b="6761"/>
          <a:stretch>
            <a:fillRect/>
          </a:stretch>
        </p:blipFill>
        <p:spPr bwMode="auto">
          <a:xfrm>
            <a:off x="611560" y="188640"/>
            <a:ext cx="7704856" cy="53285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kartinkin.net/uploads/posts/2021-01/1611079236_14-p-fon-dlya-prezentatsii-ekologii-detyam-2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411760" y="2132856"/>
            <a:ext cx="50405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В презентации использованы:</a:t>
            </a:r>
          </a:p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к</a:t>
            </a:r>
            <a:r>
              <a:rPr lang="ru-RU" sz="2000" b="1" dirty="0" smtClean="0">
                <a:solidFill>
                  <a:srgbClr val="FF0000"/>
                </a:solidFill>
              </a:rPr>
              <a:t>артинки</a:t>
            </a:r>
            <a:r>
              <a:rPr lang="en-US" sz="2000" b="1" dirty="0" smtClean="0">
                <a:solidFill>
                  <a:srgbClr val="FF0000"/>
                </a:solidFill>
              </a:rPr>
              <a:t> </a:t>
            </a:r>
            <a:r>
              <a:rPr lang="en-US" sz="2000" b="1" dirty="0" smtClean="0">
                <a:solidFill>
                  <a:srgbClr val="FF0000"/>
                </a:solidFill>
                <a:hlinkClick r:id="rId3"/>
              </a:rPr>
              <a:t>https://</a:t>
            </a:r>
            <a:r>
              <a:rPr lang="en-US" sz="2000" b="1" dirty="0" smtClean="0">
                <a:solidFill>
                  <a:srgbClr val="FF0000"/>
                </a:solidFill>
                <a:hlinkClick r:id="rId3"/>
              </a:rPr>
              <a:t>yandex.ru/images</a:t>
            </a:r>
            <a:r>
              <a:rPr lang="ru-RU" sz="2000" b="1" dirty="0" smtClean="0">
                <a:solidFill>
                  <a:srgbClr val="FF0000"/>
                </a:solidFill>
              </a:rPr>
              <a:t>;</a:t>
            </a:r>
          </a:p>
          <a:p>
            <a:pPr algn="ctr"/>
            <a:r>
              <a:rPr lang="en-US" sz="2000" b="1" dirty="0" smtClean="0">
                <a:solidFill>
                  <a:srgbClr val="FF0000"/>
                </a:solidFill>
              </a:rPr>
              <a:t>https://yandex.ru/images/search?text=</a:t>
            </a:r>
            <a:r>
              <a:rPr lang="ru-RU" sz="2000" b="1" dirty="0" smtClean="0">
                <a:solidFill>
                  <a:srgbClr val="FF0000"/>
                </a:solidFill>
              </a:rPr>
              <a:t>ханымей%20фото</a:t>
            </a:r>
            <a:endParaRPr lang="ru-RU" sz="2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kartinkin.net/uploads/posts/2021-01/1611079236_14-p-fon-dlya-prezentatsii-ekologii-detyam-2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411760" y="2132856"/>
            <a:ext cx="504056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БЛАГОДАРЮ </a:t>
            </a:r>
          </a:p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ЗА </a:t>
            </a:r>
          </a:p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ВНИМАНИЕ</a:t>
            </a:r>
            <a:endParaRPr lang="ru-RU" sz="5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kartinkin.net/uploads/posts/2021-01/1611079236_14-p-fon-dlya-prezentatsii-ekologii-detyam-2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187624" y="3105835"/>
            <a:ext cx="72008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 algn="ctr"/>
            <a:r>
              <a:rPr lang="ru-RU" b="1" dirty="0" smtClean="0"/>
              <a:t>Организация </a:t>
            </a:r>
            <a:r>
              <a:rPr lang="ru-RU" b="1" dirty="0" smtClean="0"/>
              <a:t>«Гринпис» - означает «Зелёный мир»</a:t>
            </a:r>
            <a:endParaRPr lang="ru-RU" b="1" dirty="0"/>
          </a:p>
        </p:txBody>
      </p:sp>
      <p:pic>
        <p:nvPicPr>
          <p:cNvPr id="17410" name="Picture 2" descr="https://ds04.infourok.ru/uploads/ex/0031/0006de00-29a92877/img3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260648"/>
            <a:ext cx="6751604" cy="50637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kartinkin.net/uploads/posts/2021-01/1611079236_14-p-fon-dlya-prezentatsii-ekologii-detyam-2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2" name="Picture 4" descr="https://r1.nubex.ru/s4939-ba1/f2036_70/%D0%BF%D0%BE%D0%B4%D0%B3%20%D1%86%D0%B2%D0%B5%D1%82%D1%8Bjp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548680"/>
            <a:ext cx="6382528" cy="468052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827585" y="5517232"/>
            <a:ext cx="80648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Природа - это все предметы и явления вокруг нас, не созданные руками человека. 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kartinkin.net/uploads/posts/2021-01/1611079236_14-p-fon-dlya-prezentatsii-ekologii-detyam-2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6386" name="Picture 2" descr="https://sever-press.ru/wp-content/uploads/2019/07/05072019_xani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692696"/>
            <a:ext cx="7703780" cy="4608512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827584" y="5301208"/>
            <a:ext cx="7704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Дом, где я живу.</a:t>
            </a:r>
          </a:p>
          <a:p>
            <a:r>
              <a:rPr lang="ru-RU" b="1" dirty="0" smtClean="0"/>
              <a:t>Ямало-ненецкий автономный округ, </a:t>
            </a:r>
            <a:r>
              <a:rPr lang="ru-RU" b="1" dirty="0" err="1" smtClean="0"/>
              <a:t>Пуровский</a:t>
            </a:r>
            <a:r>
              <a:rPr lang="ru-RU" b="1" dirty="0" smtClean="0"/>
              <a:t> район, п. </a:t>
            </a:r>
            <a:r>
              <a:rPr lang="ru-RU" b="1" dirty="0" err="1" smtClean="0"/>
              <a:t>Ханымей</a:t>
            </a:r>
            <a:r>
              <a:rPr lang="ru-RU" b="1" dirty="0" smtClean="0"/>
              <a:t> 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kartinkin.net/uploads/posts/2021-01/1611079236_14-p-fon-dlya-prezentatsii-ekologii-detyam-2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5362" name="Picture 2" descr="https://cdn.pixabay.com/photo/2018/07/27/15/12/road-3566252_128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1052736"/>
            <a:ext cx="7819727" cy="4392488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555776" y="5517232"/>
            <a:ext cx="50405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«Автомобильная магистраль</a:t>
            </a:r>
            <a:r>
              <a:rPr lang="ru-RU" b="1" dirty="0" smtClean="0"/>
              <a:t>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kartinkin.net/uploads/posts/2021-01/1611079236_14-p-fon-dlya-prezentatsii-ekologii-detyam-2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555776" y="5517232"/>
            <a:ext cx="50405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«Виды </a:t>
            </a:r>
            <a:r>
              <a:rPr lang="ru-RU" b="1" dirty="0" smtClean="0"/>
              <a:t>транспорта, которые не выделяют выхлопные газы</a:t>
            </a:r>
            <a:r>
              <a:rPr lang="ru-RU" b="1" dirty="0" smtClean="0"/>
              <a:t>»</a:t>
            </a:r>
            <a:endParaRPr lang="ru-RU" b="1" dirty="0"/>
          </a:p>
        </p:txBody>
      </p:sp>
      <p:pic>
        <p:nvPicPr>
          <p:cNvPr id="22530" name="Picture 2" descr="Самокат имеет Y-образный руль с центральной перемычкой, полую алюминиевую д...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980728"/>
            <a:ext cx="3048000" cy="3048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2532" name="AutoShape 4" descr="https://samokat33.ru/upload/iblock/3e6/3e653cd894791f39ada2ff574113998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536" name="AutoShape 8" descr="https://mototandem.ru/images/cms/data/%D0%92%D0%B5%D0%BB%D0%BE%D1%81%D0%B8%D0%BF%D0%B5%D0%B4%D1%8B%20%D0%B3%D0%BE%D1%80%D0%BE%D0%B4%D1%81%D0%BA%D0%B8%D0%B5/navigator-345_28_z010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538" name="AutoShape 10" descr="https://mototandem.ru/images/cms/data/%D0%92%D0%B5%D0%BB%D0%BE%D1%81%D0%B8%D0%BF%D0%B5%D0%B4%D1%8B%20%D0%B3%D0%BE%D1%80%D0%BE%D0%B4%D1%81%D0%BA%D0%B8%D0%B5/navigator-345_28_z010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2540" name="Picture 12" descr="https://ds04.infourok.ru/uploads/ex/0bf6/0006d63d-e19109e1/hello_html_m4386a5c2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908720"/>
            <a:ext cx="4128459" cy="30963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kartinkin.net/uploads/posts/2021-01/1611079236_14-p-fon-dlya-prezentatsii-ekologii-detyam-2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1506" name="Picture 2" descr="https://opt-25829.ssl.1c-bitrix-cdn.ru/upload/icdv_travel_istorii_files/WhatsApp-Image-2020_10_29-at-14.10.28.jpeg?160395398732612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764704"/>
            <a:ext cx="7465969" cy="4199608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987824" y="5589240"/>
            <a:ext cx="39186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Свалка п. </a:t>
            </a:r>
            <a:r>
              <a:rPr lang="ru-RU" b="1" dirty="0" err="1" smtClean="0"/>
              <a:t>Ханымей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kartinkin.net/uploads/posts/2021-01/1611079236_14-p-fon-dlya-prezentatsii-ekologii-detyam-2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347864" y="5661248"/>
            <a:ext cx="40755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Дальнейшая жизнь мусора</a:t>
            </a:r>
            <a:endParaRPr lang="ru-RU" b="1" dirty="0"/>
          </a:p>
        </p:txBody>
      </p:sp>
      <p:pic>
        <p:nvPicPr>
          <p:cNvPr id="20482" name="Picture 2" descr="https://ds05.infourok.ru/uploads/ex/069c/00004133-6568b61c/img5.jpg"/>
          <p:cNvPicPr>
            <a:picLocks noChangeAspect="1" noChangeArrowheads="1"/>
          </p:cNvPicPr>
          <p:nvPr/>
        </p:nvPicPr>
        <p:blipFill>
          <a:blip r:embed="rId3" cstate="print"/>
          <a:srcRect l="52171" t="11887" r="5896" b="19864"/>
          <a:stretch>
            <a:fillRect/>
          </a:stretch>
        </p:blipFill>
        <p:spPr bwMode="auto">
          <a:xfrm>
            <a:off x="3347864" y="476672"/>
            <a:ext cx="2674266" cy="2448272"/>
          </a:xfrm>
          <a:prstGeom prst="rect">
            <a:avLst/>
          </a:prstGeom>
          <a:noFill/>
        </p:spPr>
      </p:pic>
      <p:pic>
        <p:nvPicPr>
          <p:cNvPr id="20484" name="Picture 4" descr="Туалетная бумага Zewa Just1 Flowers четырёхслойная 4 рул.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584" y="3068960"/>
            <a:ext cx="2405692" cy="2426487"/>
          </a:xfrm>
          <a:prstGeom prst="rect">
            <a:avLst/>
          </a:prstGeom>
          <a:noFill/>
        </p:spPr>
      </p:pic>
      <p:pic>
        <p:nvPicPr>
          <p:cNvPr id="20486" name="Picture 6" descr="https://clipart-best.com/img/book/book-clip-art-2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91880" y="2996952"/>
            <a:ext cx="2448272" cy="2448272"/>
          </a:xfrm>
          <a:prstGeom prst="rect">
            <a:avLst/>
          </a:prstGeom>
          <a:noFill/>
        </p:spPr>
      </p:pic>
      <p:pic>
        <p:nvPicPr>
          <p:cNvPr id="20488" name="Picture 8" descr="https://mytehno.ru/image/cache/catalog/API9d6b6f110151ea4dec1c4a56d4bcb839/salfetki-stolovye/IMGf9e8517adcb2725c8c8151baddc5b479-750x75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28184" y="2996952"/>
            <a:ext cx="2304256" cy="23042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kartinkin.net/uploads/posts/2021-01/1611079236_14-p-fon-dlya-prezentatsii-ekologii-detyam-2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9458" name="Picture 2" descr="https://avatars.mds.yandex.net/get-zen_doc/1612125/pub_5d47c7974735a600ac479073_5d62ef7e0ef8e700ad2a8fcf/scale_12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9792" y="476672"/>
            <a:ext cx="4018770" cy="2664296"/>
          </a:xfrm>
          <a:prstGeom prst="rect">
            <a:avLst/>
          </a:prstGeom>
          <a:noFill/>
        </p:spPr>
      </p:pic>
      <p:pic>
        <p:nvPicPr>
          <p:cNvPr id="19460" name="Picture 4" descr="https://homedorf.ru/upload/iblock/f4b/f4b6d089a30de6124072807ce11cd64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3501008"/>
            <a:ext cx="2232248" cy="2232248"/>
          </a:xfrm>
          <a:prstGeom prst="rect">
            <a:avLst/>
          </a:prstGeom>
          <a:noFill/>
        </p:spPr>
      </p:pic>
      <p:pic>
        <p:nvPicPr>
          <p:cNvPr id="19462" name="Picture 6" descr="https://megaholl.ru/upload/iblock/808/808fdf65d463a74269766086e553699d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47864" y="3356992"/>
            <a:ext cx="2304256" cy="2304256"/>
          </a:xfrm>
          <a:prstGeom prst="rect">
            <a:avLst/>
          </a:prstGeom>
          <a:noFill/>
        </p:spPr>
      </p:pic>
      <p:pic>
        <p:nvPicPr>
          <p:cNvPr id="19464" name="Picture 8" descr="https://mosplitka.ru/upload/iblock/8ec/8ec4a55dd12ca3c16abda4124b266a8f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84168" y="3429000"/>
            <a:ext cx="2123728" cy="23099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</TotalTime>
  <Words>108</Words>
  <Application>Microsoft Office PowerPoint</Application>
  <PresentationFormat>Экран (4:3)</PresentationFormat>
  <Paragraphs>31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Сергей Стрельников</dc:creator>
  <cp:lastModifiedBy>Сергей Стрельников</cp:lastModifiedBy>
  <cp:revision>10</cp:revision>
  <dcterms:created xsi:type="dcterms:W3CDTF">2022-04-17T10:02:57Z</dcterms:created>
  <dcterms:modified xsi:type="dcterms:W3CDTF">2022-04-17T11:37:58Z</dcterms:modified>
</cp:coreProperties>
</file>