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58" r:id="rId3"/>
    <p:sldId id="260" r:id="rId4"/>
    <p:sldId id="261" r:id="rId5"/>
    <p:sldId id="262" r:id="rId6"/>
    <p:sldId id="264" r:id="rId7"/>
    <p:sldId id="263" r:id="rId8"/>
    <p:sldId id="266" r:id="rId9"/>
    <p:sldId id="267" r:id="rId10"/>
    <p:sldId id="269" r:id="rId11"/>
    <p:sldId id="265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00482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2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4E97D-E57A-4B7C-8A12-633461A90BB0}" type="datetimeFigureOut">
              <a:rPr lang="ru-RU" smtClean="0"/>
              <a:pPr/>
              <a:t>09.10.2021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E16E5-1AF7-47C5-9B3B-A741C08BC8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4E97D-E57A-4B7C-8A12-633461A90BB0}" type="datetimeFigureOut">
              <a:rPr lang="ru-RU" smtClean="0"/>
              <a:pPr/>
              <a:t>09.10.2021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E16E5-1AF7-47C5-9B3B-A741C08BC8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4E97D-E57A-4B7C-8A12-633461A90BB0}" type="datetimeFigureOut">
              <a:rPr lang="ru-RU" smtClean="0"/>
              <a:pPr/>
              <a:t>09.10.2021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E16E5-1AF7-47C5-9B3B-A741C08BC8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4E97D-E57A-4B7C-8A12-633461A90BB0}" type="datetimeFigureOut">
              <a:rPr lang="ru-RU" smtClean="0"/>
              <a:pPr/>
              <a:t>09.10.2021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E16E5-1AF7-47C5-9B3B-A741C08BC8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4E97D-E57A-4B7C-8A12-633461A90BB0}" type="datetimeFigureOut">
              <a:rPr lang="ru-RU" smtClean="0"/>
              <a:pPr/>
              <a:t>09.10.2021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E16E5-1AF7-47C5-9B3B-A741C08BC8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4E97D-E57A-4B7C-8A12-633461A90BB0}" type="datetimeFigureOut">
              <a:rPr lang="ru-RU" smtClean="0"/>
              <a:pPr/>
              <a:t>09.10.2021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E16E5-1AF7-47C5-9B3B-A741C08BC8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4E97D-E57A-4B7C-8A12-633461A90BB0}" type="datetimeFigureOut">
              <a:rPr lang="ru-RU" smtClean="0"/>
              <a:pPr/>
              <a:t>09.10.2021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E16E5-1AF7-47C5-9B3B-A741C08BC8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4E97D-E57A-4B7C-8A12-633461A90BB0}" type="datetimeFigureOut">
              <a:rPr lang="ru-RU" smtClean="0"/>
              <a:pPr/>
              <a:t>09.10.2021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E16E5-1AF7-47C5-9B3B-A741C08BC8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4E97D-E57A-4B7C-8A12-633461A90BB0}" type="datetimeFigureOut">
              <a:rPr lang="ru-RU" smtClean="0"/>
              <a:pPr/>
              <a:t>09.10.2021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E16E5-1AF7-47C5-9B3B-A741C08BC8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4E97D-E57A-4B7C-8A12-633461A90BB0}" type="datetimeFigureOut">
              <a:rPr lang="ru-RU" smtClean="0"/>
              <a:pPr/>
              <a:t>09.10.2021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E16E5-1AF7-47C5-9B3B-A741C08BC8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4E97D-E57A-4B7C-8A12-633461A90BB0}" type="datetimeFigureOut">
              <a:rPr lang="ru-RU" smtClean="0"/>
              <a:pPr/>
              <a:t>09.10.2021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E16E5-1AF7-47C5-9B3B-A741C08BC8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14E97D-E57A-4B7C-8A12-633461A90BB0}" type="datetimeFigureOut">
              <a:rPr lang="ru-RU" smtClean="0"/>
              <a:pPr/>
              <a:t>09.10.2021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3E16E5-1AF7-47C5-9B3B-A741C08BC80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Home\Documents\12551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506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07504" y="692696"/>
            <a:ext cx="903649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abriola" pitchFamily="82" charset="0"/>
              </a:rPr>
              <a:t>Урок                                                              в                                             </a:t>
            </a:r>
          </a:p>
          <a:p>
            <a:pPr algn="ctr"/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abriola" pitchFamily="82" charset="0"/>
              </a:rPr>
              <a:t>Старорусской    школе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abriola" pitchFamily="82" charset="0"/>
            </a:endParaRPr>
          </a:p>
        </p:txBody>
      </p:sp>
      <p:pic>
        <p:nvPicPr>
          <p:cNvPr id="26626" name="Picture 2" descr="C:\Users\Home\Documents\i (9)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CAAB58"/>
              </a:clrFrom>
              <a:clrTo>
                <a:srgbClr val="CAAB5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188640"/>
            <a:ext cx="1584176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27" name="Picture 3" descr="C:\Users\Home\Documents\14782590471982530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4005064"/>
            <a:ext cx="3672408" cy="26432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Home\Documents\4247736-b42644faf6afab2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395536" y="908720"/>
            <a:ext cx="831641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Прочитайте слово, записанное буквами старой азбуки.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i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Глаголь </a:t>
            </a:r>
            <a:r>
              <a:rPr lang="ru-RU" sz="3200" b="1" dirty="0" err="1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Р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цы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Аз </a:t>
            </a: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М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ыслите </a:t>
            </a: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 </a:t>
            </a: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Т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вердо </a:t>
            </a: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А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07904" y="4725144"/>
            <a:ext cx="18925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грамота</a:t>
            </a:r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6" name="Picture 1" descr="C:\Users\Home\Documents\4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4509120"/>
            <a:ext cx="792088" cy="1809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Home\Documents\4247736-b42644faf6afab2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218" name="Picture 2" descr="C:\Users\Home\Documents\37387192-Hand-holding-quill-pen-Stock-Photo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476672"/>
            <a:ext cx="3962400" cy="2951163"/>
          </a:xfrm>
          <a:prstGeom prst="rect">
            <a:avLst/>
          </a:prstGeom>
          <a:noFill/>
        </p:spPr>
      </p:pic>
      <p:pic>
        <p:nvPicPr>
          <p:cNvPr id="9219" name="Picture 3" descr="C:\Users\Home\Documents\i (5)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79712" y="3717032"/>
            <a:ext cx="6588145" cy="2679179"/>
          </a:xfrm>
          <a:prstGeom prst="rect">
            <a:avLst/>
          </a:prstGeom>
          <a:noFill/>
        </p:spPr>
      </p:pic>
      <p:pic>
        <p:nvPicPr>
          <p:cNvPr id="9221" name="Picture 5" descr="C:\Users\Home\Documents\791375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461560">
            <a:off x="4094909" y="647303"/>
            <a:ext cx="4401746" cy="25467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Home\Documents\4247736-b42644faf6afab2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223120" y="980728"/>
            <a:ext cx="79208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Gabriola" pitchFamily="82" charset="0"/>
              </a:rPr>
              <a:t>Умная голова сто голов кормит, а худая и себя не прокормит.</a:t>
            </a:r>
            <a:r>
              <a:rPr lang="ru-RU" sz="4800" dirty="0" smtClean="0">
                <a:solidFill>
                  <a:srgbClr val="002060"/>
                </a:solidFill>
                <a:latin typeface="Gabriola" pitchFamily="82" charset="0"/>
              </a:rPr>
              <a:t/>
            </a:r>
            <a:br>
              <a:rPr lang="ru-RU" sz="4800" dirty="0" smtClean="0">
                <a:solidFill>
                  <a:srgbClr val="002060"/>
                </a:solidFill>
                <a:latin typeface="Gabriola" pitchFamily="82" charset="0"/>
              </a:rPr>
            </a:br>
            <a:endParaRPr lang="ru-RU" sz="4800" dirty="0">
              <a:solidFill>
                <a:srgbClr val="002060"/>
              </a:solidFill>
              <a:latin typeface="Gabriola" pitchFamily="8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3429000"/>
            <a:ext cx="68407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Gabriola" pitchFamily="82" charset="0"/>
              </a:rPr>
              <a:t>Учись доброму, так худое на ум не пойдет. </a:t>
            </a:r>
            <a:r>
              <a:rPr lang="ru-RU" sz="4800" dirty="0" smtClean="0">
                <a:solidFill>
                  <a:srgbClr val="002060"/>
                </a:solidFill>
              </a:rPr>
              <a:t/>
            </a:r>
            <a:br>
              <a:rPr lang="ru-RU" sz="4800" dirty="0" smtClean="0">
                <a:solidFill>
                  <a:srgbClr val="002060"/>
                </a:solidFill>
              </a:rPr>
            </a:br>
            <a:endParaRPr lang="ru-RU" sz="4800" dirty="0">
              <a:solidFill>
                <a:srgbClr val="002060"/>
              </a:solidFill>
            </a:endParaRPr>
          </a:p>
        </p:txBody>
      </p:sp>
      <p:pic>
        <p:nvPicPr>
          <p:cNvPr id="2049" name="Picture 1" descr="C:\Users\Home\Documents\4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4509120"/>
            <a:ext cx="792088" cy="1809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ome\Documents\4247736-b42644faf6afab2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1" name="Picture 3" descr="C:\Users\Home\Documents\65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2852936"/>
            <a:ext cx="4069000" cy="33123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3" name="Picture 5" descr="C:\Users\Home\Documents\557082_muzhchina-v-drevnei-rusi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692696"/>
            <a:ext cx="3240360" cy="41909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Home\Documents\4247736-b42644faf6afab2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4" descr="C:\Users\Home\Documents\2015_03_11(3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3356992"/>
            <a:ext cx="4484189" cy="3024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4" name="Picture 2" descr="C:\Users\Home\Documents\95565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76672"/>
            <a:ext cx="4511345" cy="2808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Home\Documents\4247736-b42644faf6afab2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 descr="C:\Users\Home\Documents\0b28571bc6bd66747e8ddac746d0a5a6.jpg"/>
          <p:cNvPicPr>
            <a:picLocks noChangeAspect="1" noChangeArrowheads="1"/>
          </p:cNvPicPr>
          <p:nvPr/>
        </p:nvPicPr>
        <p:blipFill>
          <a:blip r:embed="rId3" cstate="print"/>
          <a:srcRect r="136" b="4017"/>
          <a:stretch>
            <a:fillRect/>
          </a:stretch>
        </p:blipFill>
        <p:spPr bwMode="auto">
          <a:xfrm>
            <a:off x="755576" y="620688"/>
            <a:ext cx="7632848" cy="5544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Home\Documents\4247736-b42644faf6afab2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2" name="Picture 2" descr="C:\Users\Home\Documents\bi0207238_4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0152" y="1628800"/>
            <a:ext cx="2114550" cy="3981450"/>
          </a:xfrm>
          <a:prstGeom prst="rect">
            <a:avLst/>
          </a:prstGeom>
          <a:noFill/>
        </p:spPr>
      </p:pic>
      <p:pic>
        <p:nvPicPr>
          <p:cNvPr id="5123" name="Picture 3" descr="C:\Users\Home\Documents\img_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476672"/>
            <a:ext cx="3810000" cy="5524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Home\Documents\4247736-b42644faf6afab2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6" name="Picture 2" descr="C:\Users\Home\Documents\any2fbimgloader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620688"/>
            <a:ext cx="7632848" cy="56886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Home\Documents\4247736-b42644faf6afab2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170" name="Picture 2" descr="C:\Users\Home\Documents\russkij_yazyk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632" y="476672"/>
            <a:ext cx="6480720" cy="56886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Home\Documents\4247736-b42644faf6afab2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194" name="Picture 2" descr="C:\Users\Home\Documents\image0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381000"/>
            <a:ext cx="5486400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Home\Documents\4247736-b42644faf6afab2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C:\Users\Home\Documents\буквы\добро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5616" y="476672"/>
            <a:ext cx="1584176" cy="25249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Home\Documents\буквы\есть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920" y="548680"/>
            <a:ext cx="1581258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Home\Documents\буквы\земля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76256" y="620688"/>
            <a:ext cx="1445721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C:\Users\Home\Documents\буквы\юнь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624" y="3356992"/>
            <a:ext cx="1584176" cy="2524933"/>
          </a:xfrm>
          <a:prstGeom prst="rect">
            <a:avLst/>
          </a:prstGeom>
          <a:noFill/>
        </p:spPr>
      </p:pic>
      <p:pic>
        <p:nvPicPr>
          <p:cNvPr id="1030" name="Picture 6" descr="C:\Users\Home\Documents\буквы\слово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920" y="3356992"/>
            <a:ext cx="1656184" cy="26397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7" name="Picture 1" descr="C:\Users\Home\Documents\аз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4248" y="3573016"/>
            <a:ext cx="1445720" cy="2304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</TotalTime>
  <Words>36</Words>
  <Application>Microsoft Office PowerPoint</Application>
  <PresentationFormat>Экран (4:3)</PresentationFormat>
  <Paragraphs>10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Home</cp:lastModifiedBy>
  <cp:revision>43</cp:revision>
  <dcterms:created xsi:type="dcterms:W3CDTF">2017-03-01T14:12:19Z</dcterms:created>
  <dcterms:modified xsi:type="dcterms:W3CDTF">2021-10-09T17:24:03Z</dcterms:modified>
</cp:coreProperties>
</file>