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0" r:id="rId5"/>
    <p:sldId id="265" r:id="rId6"/>
    <p:sldId id="261" r:id="rId7"/>
    <p:sldId id="262" r:id="rId8"/>
    <p:sldId id="263" r:id="rId9"/>
    <p:sldId id="264" r:id="rId10"/>
    <p:sldId id="267" r:id="rId11"/>
    <p:sldId id="266" r:id="rId12"/>
    <p:sldId id="274" r:id="rId13"/>
    <p:sldId id="269" r:id="rId14"/>
    <p:sldId id="270" r:id="rId15"/>
    <p:sldId id="272" r:id="rId16"/>
    <p:sldId id="273" r:id="rId17"/>
    <p:sldId id="25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73D4-EE58-4F72-AB5A-9EAC27152042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BF8BD-589A-4533-90A7-D8A3D29F5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73D4-EE58-4F72-AB5A-9EAC27152042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BF8BD-589A-4533-90A7-D8A3D29F5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73D4-EE58-4F72-AB5A-9EAC27152042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BF8BD-589A-4533-90A7-D8A3D29F5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73D4-EE58-4F72-AB5A-9EAC27152042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BF8BD-589A-4533-90A7-D8A3D29F5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73D4-EE58-4F72-AB5A-9EAC27152042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BF8BD-589A-4533-90A7-D8A3D29F5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73D4-EE58-4F72-AB5A-9EAC27152042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BF8BD-589A-4533-90A7-D8A3D29F5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73D4-EE58-4F72-AB5A-9EAC27152042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BF8BD-589A-4533-90A7-D8A3D29F5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73D4-EE58-4F72-AB5A-9EAC27152042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BF8BD-589A-4533-90A7-D8A3D29F5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73D4-EE58-4F72-AB5A-9EAC27152042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BF8BD-589A-4533-90A7-D8A3D29F5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73D4-EE58-4F72-AB5A-9EAC27152042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BF8BD-589A-4533-90A7-D8A3D29F5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73D4-EE58-4F72-AB5A-9EAC27152042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BF8BD-589A-4533-90A7-D8A3D29F5ADE}" type="slidenum">
              <a:rPr lang="ru-RU" smtClean="0"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773D4-EE58-4F72-AB5A-9EAC27152042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3BF8BD-589A-4533-90A7-D8A3D29F5ADE}" type="slidenum">
              <a:rPr lang="ru-RU" smtClean="0"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59632" y="692151"/>
            <a:ext cx="6840760" cy="151271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Устный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журнал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endParaRPr lang="ru-RU" sz="3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Компьютер\Desktop\укен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08920"/>
            <a:ext cx="5591609" cy="3852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07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9"/>
            <a:ext cx="1296144" cy="5328591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                </a:t>
            </a:r>
            <a:r>
              <a:rPr lang="ru-RU" sz="3600" b="1" i="1" dirty="0" smtClean="0">
                <a:solidFill>
                  <a:schemeClr val="bg1"/>
                </a:solidFill>
              </a:rPr>
              <a:t>М</a:t>
            </a:r>
            <a:br>
              <a:rPr lang="ru-RU" sz="3600" b="1" i="1" dirty="0" smtClean="0">
                <a:solidFill>
                  <a:schemeClr val="bg1"/>
                </a:solidFill>
              </a:rPr>
            </a:br>
            <a:r>
              <a:rPr lang="ru-RU" sz="3600" b="1" i="1" dirty="0" smtClean="0">
                <a:solidFill>
                  <a:srgbClr val="FFFF00"/>
                </a:solidFill>
              </a:rPr>
              <a:t>Е</a:t>
            </a:r>
            <a:br>
              <a:rPr lang="ru-RU" sz="3600" b="1" i="1" dirty="0" smtClean="0">
                <a:solidFill>
                  <a:srgbClr val="FFFF00"/>
                </a:solidFill>
              </a:rPr>
            </a:br>
            <a:r>
              <a:rPr lang="ru-RU" sz="3600" b="1" i="1" dirty="0" smtClean="0">
                <a:solidFill>
                  <a:schemeClr val="bg1"/>
                </a:solidFill>
              </a:rPr>
              <a:t>Д</a:t>
            </a:r>
            <a:br>
              <a:rPr lang="ru-RU" sz="3600" b="1" i="1" dirty="0" smtClean="0">
                <a:solidFill>
                  <a:schemeClr val="bg1"/>
                </a:solidFill>
              </a:rPr>
            </a:br>
            <a:r>
              <a:rPr lang="ru-RU" sz="3600" b="1" i="1" dirty="0" smtClean="0">
                <a:solidFill>
                  <a:srgbClr val="FFFF00"/>
                </a:solidFill>
              </a:rPr>
              <a:t>О</a:t>
            </a:r>
            <a:br>
              <a:rPr lang="ru-RU" sz="3600" b="1" i="1" dirty="0" smtClean="0">
                <a:solidFill>
                  <a:srgbClr val="FFFF00"/>
                </a:solidFill>
              </a:rPr>
            </a:br>
            <a:r>
              <a:rPr lang="ru-RU" sz="3600" b="1" i="1" dirty="0" smtClean="0">
                <a:solidFill>
                  <a:schemeClr val="bg1"/>
                </a:solidFill>
              </a:rPr>
              <a:t>В</a:t>
            </a:r>
            <a:br>
              <a:rPr lang="ru-RU" sz="3600" b="1" i="1" dirty="0" smtClean="0">
                <a:solidFill>
                  <a:schemeClr val="bg1"/>
                </a:solidFill>
              </a:rPr>
            </a:br>
            <a:r>
              <a:rPr lang="ru-RU" sz="3600" b="1" i="1" dirty="0" smtClean="0">
                <a:solidFill>
                  <a:srgbClr val="FFFF00"/>
                </a:solidFill>
              </a:rPr>
              <a:t>А</a:t>
            </a:r>
            <a:br>
              <a:rPr lang="ru-RU" sz="3600" b="1" i="1" dirty="0" smtClean="0">
                <a:solidFill>
                  <a:srgbClr val="FFFF00"/>
                </a:solidFill>
              </a:rPr>
            </a:br>
            <a:r>
              <a:rPr lang="ru-RU" sz="3600" b="1" i="1" dirty="0" smtClean="0">
                <a:solidFill>
                  <a:schemeClr val="bg1"/>
                </a:solidFill>
              </a:rPr>
              <a:t>Я</a:t>
            </a:r>
            <a:endParaRPr lang="ru-RU" sz="3600" b="1" i="1" dirty="0">
              <a:solidFill>
                <a:schemeClr val="bg1"/>
              </a:solidFill>
            </a:endParaRPr>
          </a:p>
        </p:txBody>
      </p:sp>
      <p:pic>
        <p:nvPicPr>
          <p:cNvPr id="5122" name="Picture 2" descr="C:\Users\Компьютер\Desktop\ви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672732"/>
            <a:ext cx="6552728" cy="592462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20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Компьютер\Desktop\п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88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90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54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медом и калина…</a:t>
            </a:r>
            <a:endParaRPr lang="ru-RU" sz="4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11960" y="4653136"/>
            <a:ext cx="4932040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А в сердце лёд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7" y="2602580"/>
            <a:ext cx="54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Вашими бы устами…</a:t>
            </a:r>
            <a:endParaRPr lang="ru-RU" sz="4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9872" y="5157192"/>
            <a:ext cx="54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языке мёд…</a:t>
            </a:r>
            <a:endParaRPr lang="ru-RU" sz="4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48064" y="2483244"/>
            <a:ext cx="3995935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Мёд пить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44517" y="285328"/>
            <a:ext cx="3995935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Малина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27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42883" cy="612068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72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1"/>
          <a:stretch/>
        </p:blipFill>
        <p:spPr bwMode="auto">
          <a:xfrm>
            <a:off x="143985" y="188640"/>
            <a:ext cx="8871647" cy="633670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00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омпьютер\Desktop\глаз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05" y="101429"/>
            <a:ext cx="8721683" cy="6552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94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3928" y="260648"/>
            <a:ext cx="7125113" cy="924475"/>
          </a:xfrm>
        </p:spPr>
        <p:txBody>
          <a:bodyPr/>
          <a:lstStyle/>
          <a:p>
            <a:pPr algn="ctr"/>
            <a:r>
              <a:rPr lang="ru-RU" sz="3600" b="1" i="1" dirty="0" smtClean="0">
                <a:solidFill>
                  <a:srgbClr val="FFFF00"/>
                </a:solidFill>
              </a:rPr>
              <a:t>У</a:t>
            </a:r>
            <a:r>
              <a:rPr lang="ru-RU" sz="3600" b="1" i="1" dirty="0" smtClean="0">
                <a:solidFill>
                  <a:schemeClr val="bg1"/>
                </a:solidFill>
              </a:rPr>
              <a:t>К</a:t>
            </a:r>
            <a:r>
              <a:rPr lang="ru-RU" sz="3600" b="1" i="1" dirty="0" smtClean="0">
                <a:solidFill>
                  <a:srgbClr val="FFFF00"/>
                </a:solidFill>
              </a:rPr>
              <a:t>У</a:t>
            </a:r>
            <a:r>
              <a:rPr lang="ru-RU" sz="3600" b="1" i="1" dirty="0" smtClean="0">
                <a:solidFill>
                  <a:schemeClr val="bg1"/>
                </a:solidFill>
              </a:rPr>
              <a:t>С  </a:t>
            </a:r>
            <a:r>
              <a:rPr lang="ru-RU" sz="3600" b="1" i="1" dirty="0" smtClean="0">
                <a:solidFill>
                  <a:srgbClr val="FFFF00"/>
                </a:solidFill>
              </a:rPr>
              <a:t>П</a:t>
            </a:r>
            <a:r>
              <a:rPr lang="ru-RU" sz="3600" b="1" i="1" dirty="0" smtClean="0">
                <a:solidFill>
                  <a:schemeClr val="bg1"/>
                </a:solidFill>
              </a:rPr>
              <a:t>Ч</a:t>
            </a:r>
            <a:r>
              <a:rPr lang="ru-RU" sz="3600" b="1" i="1" dirty="0" smtClean="0">
                <a:solidFill>
                  <a:srgbClr val="FFFF00"/>
                </a:solidFill>
              </a:rPr>
              <a:t>Е</a:t>
            </a:r>
            <a:r>
              <a:rPr lang="ru-RU" sz="3600" b="1" i="1" dirty="0" smtClean="0">
                <a:solidFill>
                  <a:schemeClr val="bg1"/>
                </a:solidFill>
              </a:rPr>
              <a:t>Л</a:t>
            </a:r>
            <a:r>
              <a:rPr lang="ru-RU" sz="3600" b="1" i="1" dirty="0" smtClean="0">
                <a:solidFill>
                  <a:srgbClr val="FFFF00"/>
                </a:solidFill>
              </a:rPr>
              <a:t>Ы</a:t>
            </a:r>
            <a:endParaRPr lang="ru-RU" sz="3600" b="1" i="1" dirty="0">
              <a:solidFill>
                <a:srgbClr val="FFFF00"/>
              </a:solidFill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" b="6881"/>
          <a:stretch/>
        </p:blipFill>
        <p:spPr bwMode="auto">
          <a:xfrm rot="4329123">
            <a:off x="141585" y="1015189"/>
            <a:ext cx="3812687" cy="2849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9" r="5077" b="6351"/>
          <a:stretch/>
        </p:blipFill>
        <p:spPr bwMode="auto">
          <a:xfrm>
            <a:off x="4308833" y="1268760"/>
            <a:ext cx="4076054" cy="29668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928" y="4502520"/>
            <a:ext cx="4499352" cy="2196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515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3689380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СПАСИБО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chemeClr val="bg1"/>
                </a:solidFill>
              </a:rPr>
              <a:t>ЗА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rgbClr val="FFFF00"/>
                </a:solidFill>
              </a:rPr>
              <a:t>ВНИМАНИЕ!!!</a:t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4000" dirty="0" smtClean="0">
                <a:solidFill>
                  <a:srgbClr val="FFFF00"/>
                </a:solidFill>
              </a:rPr>
              <a:t/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4000" dirty="0" smtClean="0">
                <a:solidFill>
                  <a:srgbClr val="FFFF00"/>
                </a:solidFill>
              </a:rPr>
              <a:t> ДО</a:t>
            </a:r>
            <a:r>
              <a:rPr lang="ru-RU" sz="4000" dirty="0" smtClean="0"/>
              <a:t>   </a:t>
            </a:r>
            <a:r>
              <a:rPr lang="ru-RU" sz="4000" dirty="0" smtClean="0">
                <a:solidFill>
                  <a:schemeClr val="bg1"/>
                </a:solidFill>
              </a:rPr>
              <a:t>НОВЫХ</a:t>
            </a:r>
            <a:r>
              <a:rPr lang="ru-RU" sz="4000" dirty="0" smtClean="0"/>
              <a:t>  </a:t>
            </a:r>
            <a:r>
              <a:rPr lang="ru-RU" sz="4000" dirty="0" smtClean="0">
                <a:solidFill>
                  <a:srgbClr val="FFFF00"/>
                </a:solidFill>
              </a:rPr>
              <a:t>ВСТРЕЧ!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71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омпьютер\Desktop\ме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3039"/>
            <a:ext cx="3137702" cy="2088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Компьютер\Desktop\уку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973" y="172462"/>
            <a:ext cx="3652704" cy="2736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Компьютер\Desktop\май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2054">
            <a:off x="228801" y="3472028"/>
            <a:ext cx="2218532" cy="3106242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Компьютер\Desktop\вин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2562">
            <a:off x="2426280" y="2366992"/>
            <a:ext cx="3459175" cy="1980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5" t="7547" r="4724" b="6925"/>
          <a:stretch/>
        </p:blipFill>
        <p:spPr bwMode="auto">
          <a:xfrm rot="392247">
            <a:off x="5079905" y="4149802"/>
            <a:ext cx="3754524" cy="2520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672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38" y="908720"/>
            <a:ext cx="8602663" cy="561828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88641"/>
            <a:ext cx="7125113" cy="504055"/>
          </a:xfrm>
        </p:spPr>
        <p:txBody>
          <a:bodyPr/>
          <a:lstStyle/>
          <a:p>
            <a:pPr algn="ctr"/>
            <a:r>
              <a:rPr lang="ru-RU" sz="3600" b="1" i="1" dirty="0" smtClean="0">
                <a:solidFill>
                  <a:srgbClr val="FFFF00"/>
                </a:solidFill>
              </a:rPr>
              <a:t>Пчелиная семья</a:t>
            </a:r>
            <a:endParaRPr lang="ru-RU" sz="36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95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Компьютер\Desktop\желт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133" y="2502000"/>
            <a:ext cx="4212000" cy="4212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Компьютер\Desktop\белы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760" y="200133"/>
            <a:ext cx="3942653" cy="2160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4286266" cy="3960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289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04664"/>
            <a:ext cx="8848314" cy="568863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178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6" t="26353" r="5575" b="19834"/>
          <a:stretch/>
        </p:blipFill>
        <p:spPr bwMode="auto">
          <a:xfrm>
            <a:off x="251520" y="980728"/>
            <a:ext cx="8667680" cy="453650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679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1752"/>
            <a:ext cx="7125113" cy="620688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</a:rPr>
              <a:t/>
            </a:r>
            <a:br>
              <a:rPr lang="ru-RU" b="1" i="1" dirty="0" smtClean="0">
                <a:solidFill>
                  <a:schemeClr val="bg1"/>
                </a:solidFill>
              </a:rPr>
            </a:b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sz="3600" b="1" i="1" dirty="0" smtClean="0">
                <a:solidFill>
                  <a:srgbClr val="FFFF00"/>
                </a:solidFill>
              </a:rPr>
              <a:t>Ж</a:t>
            </a:r>
            <a:r>
              <a:rPr lang="ru-RU" sz="3600" b="1" i="1" dirty="0" smtClean="0">
                <a:solidFill>
                  <a:schemeClr val="bg1"/>
                </a:solidFill>
              </a:rPr>
              <a:t>и</a:t>
            </a:r>
            <a:r>
              <a:rPr lang="ru-RU" sz="3600" b="1" i="1" dirty="0" smtClean="0">
                <a:solidFill>
                  <a:srgbClr val="FFFF00"/>
                </a:solidFill>
              </a:rPr>
              <a:t>з</a:t>
            </a:r>
            <a:r>
              <a:rPr lang="ru-RU" sz="3600" b="1" i="1" dirty="0" smtClean="0">
                <a:solidFill>
                  <a:schemeClr val="bg1"/>
                </a:solidFill>
              </a:rPr>
              <a:t>н</a:t>
            </a:r>
            <a:r>
              <a:rPr lang="ru-RU" sz="3600" b="1" i="1" dirty="0" smtClean="0">
                <a:solidFill>
                  <a:srgbClr val="FFFF00"/>
                </a:solidFill>
              </a:rPr>
              <a:t>ь   </a:t>
            </a:r>
            <a:r>
              <a:rPr lang="ru-RU" sz="3600" b="1" i="1" dirty="0" smtClean="0">
                <a:solidFill>
                  <a:schemeClr val="bg1"/>
                </a:solidFill>
              </a:rPr>
              <a:t>р</a:t>
            </a:r>
            <a:r>
              <a:rPr lang="ru-RU" sz="3600" b="1" i="1" dirty="0" smtClean="0">
                <a:solidFill>
                  <a:srgbClr val="FFFF00"/>
                </a:solidFill>
              </a:rPr>
              <a:t>а</a:t>
            </a:r>
            <a:r>
              <a:rPr lang="ru-RU" sz="3600" b="1" i="1" dirty="0" smtClean="0">
                <a:solidFill>
                  <a:schemeClr val="bg1"/>
                </a:solidFill>
              </a:rPr>
              <a:t>б</a:t>
            </a:r>
            <a:r>
              <a:rPr lang="ru-RU" sz="3600" b="1" i="1" dirty="0" smtClean="0">
                <a:solidFill>
                  <a:srgbClr val="FFFF00"/>
                </a:solidFill>
              </a:rPr>
              <a:t>о</a:t>
            </a:r>
            <a:r>
              <a:rPr lang="ru-RU" sz="3600" b="1" i="1" dirty="0" smtClean="0">
                <a:solidFill>
                  <a:schemeClr val="bg1"/>
                </a:solidFill>
              </a:rPr>
              <a:t>ч</a:t>
            </a:r>
            <a:r>
              <a:rPr lang="ru-RU" sz="3600" b="1" i="1" dirty="0" smtClean="0">
                <a:solidFill>
                  <a:srgbClr val="FFFF00"/>
                </a:solidFill>
              </a:rPr>
              <a:t>е</a:t>
            </a:r>
            <a:r>
              <a:rPr lang="ru-RU" sz="3600" b="1" i="1" dirty="0" smtClean="0">
                <a:solidFill>
                  <a:schemeClr val="bg1"/>
                </a:solidFill>
              </a:rPr>
              <a:t>й</a:t>
            </a:r>
            <a:r>
              <a:rPr lang="ru-RU" sz="3600" b="1" i="1" dirty="0" smtClean="0">
                <a:solidFill>
                  <a:srgbClr val="FFFF00"/>
                </a:solidFill>
              </a:rPr>
              <a:t> п</a:t>
            </a:r>
            <a:r>
              <a:rPr lang="ru-RU" sz="3600" b="1" i="1" dirty="0" smtClean="0">
                <a:solidFill>
                  <a:schemeClr val="bg1"/>
                </a:solidFill>
              </a:rPr>
              <a:t>ч</a:t>
            </a:r>
            <a:r>
              <a:rPr lang="ru-RU" sz="3600" b="1" i="1" dirty="0" smtClean="0">
                <a:solidFill>
                  <a:srgbClr val="FFFF00"/>
                </a:solidFill>
              </a:rPr>
              <a:t>е</a:t>
            </a:r>
            <a:r>
              <a:rPr lang="ru-RU" sz="3600" b="1" i="1" dirty="0" smtClean="0">
                <a:solidFill>
                  <a:schemeClr val="bg1"/>
                </a:solidFill>
              </a:rPr>
              <a:t>л</a:t>
            </a:r>
            <a:r>
              <a:rPr lang="ru-RU" sz="3600" b="1" i="1" dirty="0" smtClean="0">
                <a:solidFill>
                  <a:srgbClr val="FFFF00"/>
                </a:solidFill>
              </a:rPr>
              <a:t>к</a:t>
            </a:r>
            <a:r>
              <a:rPr lang="ru-RU" sz="3600" b="1" i="1" dirty="0" smtClean="0">
                <a:solidFill>
                  <a:schemeClr val="bg1"/>
                </a:solidFill>
              </a:rPr>
              <a:t>и</a:t>
            </a:r>
            <a:endParaRPr lang="ru-RU" sz="3600" b="1" i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Компьютер\Desktop\со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73856"/>
            <a:ext cx="3892046" cy="2448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Компьютер\Desktop\паа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4694">
            <a:off x="348758" y="3954236"/>
            <a:ext cx="3840976" cy="2556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44134">
            <a:off x="5397099" y="1509822"/>
            <a:ext cx="3314883" cy="280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C:\Users\Компьютер\Desktop\укенгш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779">
            <a:off x="5567634" y="4392306"/>
            <a:ext cx="3299996" cy="2196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06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Компьютер\Desktop\йф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7597848" cy="648072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24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268760"/>
            <a:ext cx="648072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У пчелы, у пчёлки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Почему нет чёлки?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Отвечаю, почему: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«Чёлка пчёлке ни к чему».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84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498</TotalTime>
  <Words>49</Words>
  <Application>Microsoft Office PowerPoint</Application>
  <PresentationFormat>Экран (4:3)</PresentationFormat>
  <Paragraphs>16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Summer</vt:lpstr>
      <vt:lpstr>Устный журнал  ПЧЕЛКИНЫ СЕКРЕТЫ</vt:lpstr>
      <vt:lpstr>Презентация PowerPoint</vt:lpstr>
      <vt:lpstr>Пчелиная семья</vt:lpstr>
      <vt:lpstr>Презентация PowerPoint</vt:lpstr>
      <vt:lpstr>Презентация PowerPoint</vt:lpstr>
      <vt:lpstr>Презентация PowerPoint</vt:lpstr>
      <vt:lpstr>  Жизнь   рабочей пчелки</vt:lpstr>
      <vt:lpstr>Презентация PowerPoint</vt:lpstr>
      <vt:lpstr>Презентация PowerPoint</vt:lpstr>
      <vt:lpstr>                М Е Д О В А 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УКУС  ПЧЕЛЫ</vt:lpstr>
      <vt:lpstr>СПАСИБО ЗА  ВНИМАНИЕ!!!   ДО   НОВЫХ  ВСТРЕЧ!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Устный журнал  ПЧЕЛКИНЫ СЕКРЕТЫ</dc:title>
  <dc:creator>Компьютер</dc:creator>
  <cp:lastModifiedBy>Компьютер</cp:lastModifiedBy>
  <cp:revision>37</cp:revision>
  <dcterms:created xsi:type="dcterms:W3CDTF">2019-10-12T18:00:02Z</dcterms:created>
  <dcterms:modified xsi:type="dcterms:W3CDTF">2019-10-15T15:14:17Z</dcterms:modified>
</cp:coreProperties>
</file>