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65" r:id="rId4"/>
    <p:sldId id="270" r:id="rId5"/>
    <p:sldId id="274" r:id="rId6"/>
    <p:sldId id="266" r:id="rId7"/>
    <p:sldId id="277" r:id="rId8"/>
    <p:sldId id="258" r:id="rId9"/>
    <p:sldId id="260" r:id="rId10"/>
    <p:sldId id="264" r:id="rId11"/>
    <p:sldId id="263" r:id="rId12"/>
    <p:sldId id="262" r:id="rId13"/>
    <p:sldId id="272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A1B"/>
    <a:srgbClr val="580D28"/>
    <a:srgbClr val="B3AD97"/>
    <a:srgbClr val="98D89A"/>
    <a:srgbClr val="615145"/>
    <a:srgbClr val="CB5D29"/>
    <a:srgbClr val="9A6948"/>
    <a:srgbClr val="1E8A98"/>
    <a:srgbClr val="388687"/>
    <a:srgbClr val="2A6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5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FDCB11A-53EF-45A2-AA6B-1CEEA5DDD5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/>
          <a:stretch/>
        </p:blipFill>
        <p:spPr bwMode="auto">
          <a:xfrm>
            <a:off x="0" y="0"/>
            <a:ext cx="9146124" cy="688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2FF93B-407E-48C1-943E-979ADBD22756}"/>
              </a:ext>
            </a:extLst>
          </p:cNvPr>
          <p:cNvSpPr txBox="1"/>
          <p:nvPr/>
        </p:nvSpPr>
        <p:spPr>
          <a:xfrm>
            <a:off x="842504" y="3137712"/>
            <a:ext cx="73484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rgbClr val="F43A1B"/>
                </a:solidFill>
                <a:latin typeface="Arial Black" panose="020B0A04020102020204" pitchFamily="34" charset="0"/>
              </a:rPr>
              <a:t>Песни, которые </a:t>
            </a:r>
          </a:p>
          <a:p>
            <a:pPr algn="ctr"/>
            <a:r>
              <a:rPr lang="ru-RU" sz="6000" b="1" dirty="0">
                <a:solidFill>
                  <a:srgbClr val="F43A1B"/>
                </a:solidFill>
                <a:latin typeface="Arial Black" panose="020B0A04020102020204" pitchFamily="34" charset="0"/>
              </a:rPr>
              <a:t>дарят радость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472539E-B894-426D-846F-F0C5247F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  <a14:imgEffect>
                      <a14:colorTemperature colorTemp="4700"/>
                    </a14:imgEffect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16632"/>
            <a:ext cx="3384376" cy="31515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767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774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289" y="428108"/>
            <a:ext cx="8193160" cy="609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CC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_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8124395" cy="60932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6E87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598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f40be818e3a2f98d5c1921d62817a0c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0"/>
            <a:ext cx="1698104" cy="2589608"/>
          </a:xfrm>
          <a:prstGeom prst="rect">
            <a:avLst/>
          </a:prstGeom>
        </p:spPr>
      </p:pic>
      <p:pic>
        <p:nvPicPr>
          <p:cNvPr id="6" name="Рисунок 5" descr="news_22777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332656"/>
            <a:ext cx="12954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note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932" y="4581128"/>
            <a:ext cx="2102869" cy="1631826"/>
          </a:xfrm>
          <a:prstGeom prst="rect">
            <a:avLst/>
          </a:prstGeom>
        </p:spPr>
      </p:pic>
      <p:pic>
        <p:nvPicPr>
          <p:cNvPr id="6" name="Рисунок 5" descr="1354516621385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1700808"/>
            <a:ext cx="4608512" cy="4983736"/>
          </a:xfrm>
          <a:prstGeom prst="rect">
            <a:avLst/>
          </a:prstGeom>
        </p:spPr>
      </p:pic>
      <p:pic>
        <p:nvPicPr>
          <p:cNvPr id="8" name="Рисунок 7" descr="0_520d6_915ba315_XXXL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19012">
            <a:off x="7154409" y="5450209"/>
            <a:ext cx="858076" cy="1026916"/>
          </a:xfrm>
          <a:prstGeom prst="rect">
            <a:avLst/>
          </a:prstGeom>
        </p:spPr>
      </p:pic>
      <p:pic>
        <p:nvPicPr>
          <p:cNvPr id="9" name="Рисунок 8" descr="0_520d6_915ba315_XXXL.jpg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813792">
            <a:off x="1489861" y="3688907"/>
            <a:ext cx="684576" cy="819277"/>
          </a:xfrm>
          <a:prstGeom prst="rect">
            <a:avLst/>
          </a:prstGeom>
        </p:spPr>
      </p:pic>
      <p:pic>
        <p:nvPicPr>
          <p:cNvPr id="13" name="Рисунок 12" descr="0_520c6_6719259b_XXXL.jpg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342977">
            <a:off x="2653655" y="2643801"/>
            <a:ext cx="588962" cy="710288"/>
          </a:xfrm>
          <a:prstGeom prst="rect">
            <a:avLst/>
          </a:prstGeom>
        </p:spPr>
      </p:pic>
      <p:pic>
        <p:nvPicPr>
          <p:cNvPr id="14" name="Рисунок 13" descr="0_520c6_6719259b_XXXL.jpg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07904" y="5733256"/>
            <a:ext cx="574661" cy="69304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7544" y="1124744"/>
            <a:ext cx="8568371" cy="110799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>
                  <a:solidFill>
                    <a:srgbClr val="FFC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Песенный сундучок</a:t>
            </a:r>
          </a:p>
        </p:txBody>
      </p:sp>
      <p:pic>
        <p:nvPicPr>
          <p:cNvPr id="17" name="Рисунок 16" descr="0_5208d_be90e3d7_XXXL.jpg.png"/>
          <p:cNvPicPr>
            <a:picLocks noChangeAspect="1"/>
          </p:cNvPicPr>
          <p:nvPr/>
        </p:nvPicPr>
        <p:blipFill>
          <a:blip r:embed="rId7" cstate="print"/>
          <a:srcRect t="13447" b="28283"/>
          <a:stretch>
            <a:fillRect/>
          </a:stretch>
        </p:blipFill>
        <p:spPr>
          <a:xfrm>
            <a:off x="5796136" y="4985792"/>
            <a:ext cx="3212976" cy="1872208"/>
          </a:xfrm>
          <a:prstGeom prst="rect">
            <a:avLst/>
          </a:prstGeom>
        </p:spPr>
      </p:pic>
      <p:pic>
        <p:nvPicPr>
          <p:cNvPr id="15" name="Рисунок 14" descr="0_520c6_6719259b_XXXL.jpg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4809">
            <a:off x="6800873" y="4203464"/>
            <a:ext cx="588962" cy="710288"/>
          </a:xfrm>
          <a:prstGeom prst="rect">
            <a:avLst/>
          </a:prstGeom>
        </p:spPr>
      </p:pic>
      <p:pic>
        <p:nvPicPr>
          <p:cNvPr id="18" name="Рисунок 17" descr="cb39dc4da142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372428">
            <a:off x="6718997" y="5101447"/>
            <a:ext cx="305012" cy="8714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FDCB11A-53EF-45A2-AA6B-1CEEA5DDD5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/>
          <a:stretch/>
        </p:blipFill>
        <p:spPr bwMode="auto">
          <a:xfrm>
            <a:off x="0" y="-1"/>
            <a:ext cx="9146124" cy="688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2FF93B-407E-48C1-943E-979ADBD22756}"/>
              </a:ext>
            </a:extLst>
          </p:cNvPr>
          <p:cNvSpPr txBox="1"/>
          <p:nvPr/>
        </p:nvSpPr>
        <p:spPr>
          <a:xfrm>
            <a:off x="611560" y="3560962"/>
            <a:ext cx="72234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43A1B"/>
                </a:solidFill>
                <a:latin typeface="Arial Black" panose="020B0A04020102020204" pitchFamily="34" charset="0"/>
              </a:rPr>
              <a:t>Спасибо за внимание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093C666-818A-49E8-B00A-CFC22B857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  <a14:imgEffect>
                      <a14:colorTemperature colorTemp="4700"/>
                    </a14:imgEffect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38425"/>
            <a:ext cx="3533628" cy="32905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802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AD97">
            <a:alpha val="6588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darki_vl_shainskij.jpg"/>
          <p:cNvPicPr>
            <a:picLocks noChangeAspect="1"/>
          </p:cNvPicPr>
          <p:nvPr/>
        </p:nvPicPr>
        <p:blipFill rotWithShape="1">
          <a:blip r:embed="rId2" cstate="print"/>
          <a:srcRect l="3499" t="6838" r="8187" b="5365"/>
          <a:stretch/>
        </p:blipFill>
        <p:spPr>
          <a:xfrm>
            <a:off x="323528" y="261911"/>
            <a:ext cx="8496944" cy="63354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BAB269-12FA-4F43-8A52-01704C9E5104}"/>
              </a:ext>
            </a:extLst>
          </p:cNvPr>
          <p:cNvSpPr txBox="1"/>
          <p:nvPr/>
        </p:nvSpPr>
        <p:spPr>
          <a:xfrm>
            <a:off x="1272058" y="5668757"/>
            <a:ext cx="65998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Владимир Шаинский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8039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204864"/>
            <a:ext cx="5852160" cy="4389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835696" y="908720"/>
            <a:ext cx="5934638" cy="1200329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7200" b="1" dirty="0">
                <a:solidFill>
                  <a:srgbClr val="336600"/>
                </a:solidFill>
                <a:latin typeface="Comic Sans MS" pitchFamily="66" charset="0"/>
              </a:rPr>
              <a:t>Наш оркестр</a:t>
            </a:r>
          </a:p>
        </p:txBody>
      </p:sp>
      <p:pic>
        <p:nvPicPr>
          <p:cNvPr id="8" name="Рисунок 7" descr="4109740.gif"/>
          <p:cNvPicPr>
            <a:picLocks noChangeAspect="1"/>
          </p:cNvPicPr>
          <p:nvPr/>
        </p:nvPicPr>
        <p:blipFill>
          <a:blip r:embed="rId3" cstate="print"/>
          <a:srcRect l="10106" t="26770" r="49472"/>
          <a:stretch>
            <a:fillRect/>
          </a:stretch>
        </p:blipFill>
        <p:spPr>
          <a:xfrm>
            <a:off x="323528" y="2924944"/>
            <a:ext cx="1517606" cy="1556792"/>
          </a:xfrm>
          <a:prstGeom prst="rect">
            <a:avLst/>
          </a:prstGeom>
        </p:spPr>
      </p:pic>
      <p:pic>
        <p:nvPicPr>
          <p:cNvPr id="9" name="Рисунок 8" descr="4109740.gif"/>
          <p:cNvPicPr>
            <a:picLocks noChangeAspect="1"/>
          </p:cNvPicPr>
          <p:nvPr/>
        </p:nvPicPr>
        <p:blipFill>
          <a:blip r:embed="rId3" cstate="print"/>
          <a:srcRect r="43902"/>
          <a:stretch>
            <a:fillRect/>
          </a:stretch>
        </p:blipFill>
        <p:spPr>
          <a:xfrm>
            <a:off x="179512" y="188640"/>
            <a:ext cx="1656183" cy="1671756"/>
          </a:xfrm>
          <a:prstGeom prst="rect">
            <a:avLst/>
          </a:prstGeom>
        </p:spPr>
      </p:pic>
      <p:pic>
        <p:nvPicPr>
          <p:cNvPr id="10" name="Рисунок 9" descr="4109740.gif"/>
          <p:cNvPicPr>
            <a:picLocks noChangeAspect="1"/>
          </p:cNvPicPr>
          <p:nvPr/>
        </p:nvPicPr>
        <p:blipFill>
          <a:blip r:embed="rId3" cstate="print"/>
          <a:srcRect l="52213"/>
          <a:stretch>
            <a:fillRect/>
          </a:stretch>
        </p:blipFill>
        <p:spPr>
          <a:xfrm rot="429961">
            <a:off x="7596336" y="188640"/>
            <a:ext cx="1322971" cy="1567638"/>
          </a:xfrm>
          <a:prstGeom prst="rect">
            <a:avLst/>
          </a:prstGeom>
        </p:spPr>
      </p:pic>
      <p:pic>
        <p:nvPicPr>
          <p:cNvPr id="11" name="Рисунок 10" descr="4109740.gif"/>
          <p:cNvPicPr>
            <a:picLocks noChangeAspect="1"/>
          </p:cNvPicPr>
          <p:nvPr/>
        </p:nvPicPr>
        <p:blipFill>
          <a:blip r:embed="rId3" cstate="print"/>
          <a:srcRect l="6652" t="28305" r="32621"/>
          <a:stretch>
            <a:fillRect/>
          </a:stretch>
        </p:blipFill>
        <p:spPr>
          <a:xfrm rot="20225639">
            <a:off x="3813150" y="95896"/>
            <a:ext cx="1160693" cy="775961"/>
          </a:xfrm>
          <a:prstGeom prst="rect">
            <a:avLst/>
          </a:prstGeom>
        </p:spPr>
      </p:pic>
      <p:pic>
        <p:nvPicPr>
          <p:cNvPr id="12" name="Рисунок 11" descr="4109740.gif"/>
          <p:cNvPicPr>
            <a:picLocks noChangeAspect="1"/>
          </p:cNvPicPr>
          <p:nvPr/>
        </p:nvPicPr>
        <p:blipFill>
          <a:blip r:embed="rId3" cstate="print"/>
          <a:srcRect l="52213" t="41341"/>
          <a:stretch>
            <a:fillRect/>
          </a:stretch>
        </p:blipFill>
        <p:spPr>
          <a:xfrm rot="614222">
            <a:off x="395536" y="5373216"/>
            <a:ext cx="1322971" cy="919566"/>
          </a:xfrm>
          <a:prstGeom prst="rect">
            <a:avLst/>
          </a:prstGeom>
        </p:spPr>
      </p:pic>
      <p:pic>
        <p:nvPicPr>
          <p:cNvPr id="13" name="Рисунок 12" descr="4109740.gif"/>
          <p:cNvPicPr>
            <a:picLocks noChangeAspect="1"/>
          </p:cNvPicPr>
          <p:nvPr/>
        </p:nvPicPr>
        <p:blipFill>
          <a:blip r:embed="rId3" cstate="print"/>
          <a:srcRect l="52213" r="11686" b="54066"/>
          <a:stretch>
            <a:fillRect/>
          </a:stretch>
        </p:blipFill>
        <p:spPr>
          <a:xfrm rot="19415353">
            <a:off x="8028404" y="3367301"/>
            <a:ext cx="999443" cy="720080"/>
          </a:xfrm>
          <a:prstGeom prst="rect">
            <a:avLst/>
          </a:prstGeom>
        </p:spPr>
      </p:pic>
      <p:pic>
        <p:nvPicPr>
          <p:cNvPr id="14" name="Рисунок 13" descr="4109740.gif"/>
          <p:cNvPicPr>
            <a:picLocks noChangeAspect="1"/>
          </p:cNvPicPr>
          <p:nvPr/>
        </p:nvPicPr>
        <p:blipFill>
          <a:blip r:embed="rId3" cstate="print"/>
          <a:srcRect l="10106" t="23796" r="59577" b="40511"/>
          <a:stretch>
            <a:fillRect/>
          </a:stretch>
        </p:blipFill>
        <p:spPr>
          <a:xfrm rot="20090408">
            <a:off x="7725660" y="5535741"/>
            <a:ext cx="1296144" cy="864096"/>
          </a:xfrm>
          <a:prstGeom prst="rect">
            <a:avLst/>
          </a:prstGeom>
        </p:spPr>
      </p:pic>
      <p:pic>
        <p:nvPicPr>
          <p:cNvPr id="16" name="Рисунок 15" descr="4109740.gif"/>
          <p:cNvPicPr>
            <a:picLocks noChangeAspect="1"/>
          </p:cNvPicPr>
          <p:nvPr/>
        </p:nvPicPr>
        <p:blipFill>
          <a:blip r:embed="rId3" cstate="print"/>
          <a:srcRect l="51431" t="28305" r="32621"/>
          <a:stretch>
            <a:fillRect/>
          </a:stretch>
        </p:blipFill>
        <p:spPr>
          <a:xfrm rot="21148775">
            <a:off x="8176192" y="4390555"/>
            <a:ext cx="467070" cy="1189001"/>
          </a:xfrm>
          <a:prstGeom prst="rect">
            <a:avLst/>
          </a:prstGeom>
        </p:spPr>
      </p:pic>
      <p:pic>
        <p:nvPicPr>
          <p:cNvPr id="18" name="Рисунок 17" descr="4109740.gif"/>
          <p:cNvPicPr>
            <a:picLocks noChangeAspect="1"/>
          </p:cNvPicPr>
          <p:nvPr/>
        </p:nvPicPr>
        <p:blipFill>
          <a:blip r:embed="rId3" cstate="print"/>
          <a:srcRect l="52213" r="11686" b="54066"/>
          <a:stretch>
            <a:fillRect/>
          </a:stretch>
        </p:blipFill>
        <p:spPr>
          <a:xfrm>
            <a:off x="6516216" y="2996952"/>
            <a:ext cx="999443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redn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3256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1988840"/>
            <a:ext cx="5309467" cy="2308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ln w="31550" cmpd="sng">
                  <a:solidFill>
                    <a:srgbClr val="C483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Школьный</a:t>
            </a:r>
            <a:r>
              <a:rPr lang="ru-RU" sz="7200" b="1" dirty="0">
                <a:ln w="17780" cmpd="sng">
                  <a:solidFill>
                    <a:srgbClr val="C483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7200" b="1" dirty="0">
                <a:ln w="31550" cmpd="sng">
                  <a:solidFill>
                    <a:srgbClr val="C483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конкурс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redn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325634"/>
          </a:xfrm>
          <a:prstGeom prst="rect">
            <a:avLst/>
          </a:prstGeom>
        </p:spPr>
      </p:pic>
      <p:pic>
        <p:nvPicPr>
          <p:cNvPr id="4" name="Рисунок 3" descr="den_uchitelya_oboi.jpg"/>
          <p:cNvPicPr>
            <a:picLocks noChangeAspect="1"/>
          </p:cNvPicPr>
          <p:nvPr/>
        </p:nvPicPr>
        <p:blipFill>
          <a:blip r:embed="rId3" cstate="print"/>
          <a:srcRect r="7333"/>
          <a:stretch>
            <a:fillRect/>
          </a:stretch>
        </p:blipFill>
        <p:spPr>
          <a:xfrm>
            <a:off x="1763689" y="1340769"/>
            <a:ext cx="5837306" cy="40810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btJqQj9Cd8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700808"/>
            <a:ext cx="4444689" cy="4831184"/>
          </a:xfrm>
          <a:prstGeom prst="rect">
            <a:avLst/>
          </a:prstGeom>
        </p:spPr>
      </p:pic>
      <p:pic>
        <p:nvPicPr>
          <p:cNvPr id="4" name="Рисунок 3" descr="multi_pulti_log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1496">
            <a:off x="4783112" y="2698354"/>
            <a:ext cx="3723761" cy="19722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439148">
            <a:off x="4559685" y="1598009"/>
            <a:ext cx="41152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isometricOffAxis1Righ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8000" b="1" dirty="0">
                <a:ln w="1905">
                  <a:solidFill>
                    <a:srgbClr val="0070C0"/>
                  </a:solidFill>
                </a:ln>
                <a:solidFill>
                  <a:srgbClr val="E6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 стране</a:t>
            </a:r>
            <a:endParaRPr lang="ru-RU" sz="8000" b="1" dirty="0">
              <a:ln w="1905">
                <a:solidFill>
                  <a:srgbClr val="0070C0"/>
                </a:solidFill>
              </a:ln>
              <a:solidFill>
                <a:srgbClr val="E6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8A98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496934-0500-4769-A8C9-802A81F8E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26" y="237467"/>
            <a:ext cx="8522947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52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73159"/>
            <a:ext cx="4938632" cy="658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8B5F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-148096-1372686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8160907" cy="6120680"/>
          </a:xfrm>
          <a:prstGeom prst="rect">
            <a:avLst/>
          </a:prstGeom>
        </p:spPr>
      </p:pic>
      <p:pic>
        <p:nvPicPr>
          <p:cNvPr id="5" name="Рисунок 4" descr="news_22777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404664"/>
            <a:ext cx="1295400" cy="2057400"/>
          </a:xfrm>
          <a:prstGeom prst="rect">
            <a:avLst/>
          </a:prstGeom>
        </p:spPr>
      </p:pic>
      <p:pic>
        <p:nvPicPr>
          <p:cNvPr id="4" name="Рисунок 3" descr="2f40be818e3a2f98d5c1921d62817a0c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32656"/>
            <a:ext cx="1369332" cy="20882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18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</dc:creator>
  <cp:lastModifiedBy>Nata</cp:lastModifiedBy>
  <cp:revision>37</cp:revision>
  <dcterms:created xsi:type="dcterms:W3CDTF">2016-02-27T14:19:50Z</dcterms:created>
  <dcterms:modified xsi:type="dcterms:W3CDTF">2026-01-27T17:14:28Z</dcterms:modified>
</cp:coreProperties>
</file>