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47" autoAdjust="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7F851-FE30-48A7-8A0C-A1DE948641D6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58601-EE4E-4AFD-8953-62AAD80051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4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58601-EE4E-4AFD-8953-62AAD800513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86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352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46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57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41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45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87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17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702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63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813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10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7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F947268-FAA3-4725-81AD-25FBFC78FA92}" type="datetimeFigureOut">
              <a:rPr lang="ru-RU" smtClean="0"/>
              <a:t>вт 01.03.22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2A8EEEC-3657-4CF1-8A78-515311064E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2344"/>
            <a:ext cx="8352110" cy="615669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76056" y="260648"/>
            <a:ext cx="3728393" cy="1584176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/>
              <a:t>Воспитание патриота и гражданина России</a:t>
            </a:r>
            <a:endParaRPr lang="ru-RU" sz="3200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5805264"/>
            <a:ext cx="3008313" cy="752947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Выполнил: педагог Алейникова Анастасия Сергеевна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089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0648"/>
            <a:ext cx="7513723" cy="575495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ассказать детям о Родине;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патриот.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любви и привязанности к семье, дому, детскому саду, улице, городу;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бережного отношения к природе и всему живому;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символами государства (герб, флаг, гимн);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ответственности и гордости за достижения 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r>
              <a:rPr lang="ru-RU" b="0" dirty="0"/>
              <a:t>.</a:t>
            </a:r>
            <a:endParaRPr lang="ru-RU" b="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5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7945771" cy="5610943"/>
          </a:xfrm>
        </p:spPr>
        <p:txBody>
          <a:bodyPr>
            <a:normAutofit lnSpcReduction="10000"/>
          </a:bodyPr>
          <a:lstStyle/>
          <a:p>
            <a:pPr marL="0"/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— это чувство любви к Родине, ощущение себя неотъемлемой частью Отечества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/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чувства необходимо прививать каждому ребенку еще с детства, когда закладываются много ценностные основы отношения к окружающему миру. Гордость за свою родину, любовь к родному краю, уважение традиций, понимание неповторимости культуры своего народа, почитание героев нашей страны — это и есть патриотизм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0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04664"/>
            <a:ext cx="7801755" cy="5544616"/>
          </a:xfrm>
        </p:spPr>
        <p:txBody>
          <a:bodyPr>
            <a:normAutofit fontScale="92500" lnSpcReduction="10000"/>
          </a:bodyPr>
          <a:lstStyle/>
          <a:p>
            <a:pPr marL="0" algn="just"/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чувства патриотизма. Доступны ли они в дошкольном возрасте? Можно сказать, что да, дошкольнику доступны чувства любви к своей семье, родному краю, городу, родной природе. Это и есть начало патриотизма, который рождается в познании, а формируется в процессе повседневного целенаправленного воспитания. На современном этапе воспитание будущего гражданина патриота своей страны становится очень актуальным и особенно трудным, требует большого такта и терпения, так как в молодых семьях вопросы воспитания патриотизма, гражданственности не считаются важными, и зачастую вызывают лишь недоумение.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ребенка – это основа формирования будущего гражданина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9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7992888" cy="5538935"/>
          </a:xfrm>
        </p:spPr>
        <p:txBody>
          <a:bodyPr>
            <a:normAutofit fontScale="55000" lnSpcReduction="20000"/>
          </a:bodyPr>
          <a:lstStyle/>
          <a:p>
            <a:pPr marL="0" algn="just"/>
            <a:r>
              <a:rPr lang="ru-RU" sz="45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маловажную роль необходимо уделять экологическому воспитанию детей, бережному отношению к природе. К огромному сожалению современный человек позабыл о ценностях окружающей среды. Люди порвали эту тонкую связь с природой. Занятые материальным благополучием и карьерным ростом, они все больше и больше отдаляются от нее. В условиях детского сада можно создать для детей и взрослых хорошую эколого-развивающую среду. Посадка дружным коллективом педагогов, родителей и детей плодовых деревьев, цветов, огородов, кустарников — будет хорошим примером для окружающих. Групповой уголок природы дополнит картину природного окружения ребенка. Все эти мероприятия помогут сформировать в детях экологическую культуру</a:t>
            </a:r>
            <a:r>
              <a:rPr lang="ru-RU" sz="4500" b="0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07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5754959"/>
          </a:xfrm>
        </p:spPr>
        <p:txBody>
          <a:bodyPr>
            <a:noAutofit/>
          </a:bodyPr>
          <a:lstStyle/>
          <a:p>
            <a:pPr algn="just"/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дошкольного возраста доступны некоторые элементарные представления о геральдике, символике цвета.</a:t>
            </a:r>
          </a:p>
          <a:p>
            <a:pPr algn="just"/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суметь прочитать герб и флаг, нужно знать значение изображений, поэтому тема первой беседы цикла — 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«Символы»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 которой дети узнают об историческом значении некоторых символов на основе фольклорных образов </a:t>
            </a:r>
            <a:r>
              <a:rPr lang="ru-RU" sz="22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(пословиц, легенд и загадок)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Цветовые символы: красный, белый, синий – красота окружающего мира. Красными, синими нитями по белому полотну вышивали затейливые узоры на одежде. Эти цвета всегда почитались на Руси.</a:t>
            </a:r>
          </a:p>
          <a:p>
            <a:pPr algn="just"/>
            <a:r>
              <a:rPr lang="ru-RU" sz="2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старшем возрасте дети начинают проявлять интерес к историческим событиям, особенно если они представлены в сказочной форме и подкреплены иллюстрациями. Их яркость и красочность помогают формировать положительное отношение к гербу и флагу, а знаково-символический компонент предполагает формирование элементарных представлений о том, что изображено, что обозначают цвета, приобщают к прошлому и настоящему страны.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8215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7848872" cy="6048672"/>
          </a:xfrm>
        </p:spPr>
        <p:txBody>
          <a:bodyPr>
            <a:normAutofit lnSpcReduction="10000"/>
          </a:bodyPr>
          <a:lstStyle/>
          <a:p>
            <a:pPr marL="0" algn="just"/>
            <a:r>
              <a:rPr lang="ru-RU" sz="23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нужно прививать с раннего детства. Но подобно любому другому чувству, патриотизм обретается самостоятельно и переживается индивидуально. Он прямо связан с личной духовностью человека, ее глубиной. Поэтому, не будучи патриотом сам, педагог не сможет и в ребенке пробудить чувство любви к Родине. Именно пробудить, а не навязать, так как в основе патриотизма лежит духовное самоопределение. </a:t>
            </a:r>
            <a:endParaRPr lang="ru-RU" sz="23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/>
            <a:r>
              <a:rPr lang="ru-RU" sz="23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3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наше будущее, а будущее будет таким, каким мы его сами сделаем! «Русский народ не должен терять своего нравственного авторитета среди других народов — авторитета, достойно завоеванного русским искусством, литературой. Мы не должны забывать о своем культурном прошлом, о наших памятниках, литературе, языке, живописи</a:t>
            </a:r>
            <a:r>
              <a:rPr lang="ru-RU" sz="23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20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" t="1" r="-138" b="-692"/>
          <a:stretch/>
        </p:blipFill>
        <p:spPr>
          <a:xfrm>
            <a:off x="2682" y="0"/>
            <a:ext cx="9156689" cy="6974632"/>
          </a:xfrm>
        </p:spPr>
      </p:pic>
    </p:spTree>
    <p:extLst>
      <p:ext uri="{BB962C8B-B14F-4D97-AF65-F5344CB8AC3E}">
        <p14:creationId xmlns:p14="http://schemas.microsoft.com/office/powerpoint/2010/main" val="356025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444</Words>
  <Application>Microsoft Office PowerPoint</Application>
  <PresentationFormat>Экран (4:3)</PresentationFormat>
  <Paragraphs>20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Углы</vt:lpstr>
      <vt:lpstr>Воспитание патриота и гражданина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Воспитание патриота и гражданина России</dc:title>
  <dc:creator>Сосновка</dc:creator>
  <cp:lastModifiedBy>Сосновка</cp:lastModifiedBy>
  <cp:revision>5</cp:revision>
  <dcterms:created xsi:type="dcterms:W3CDTF">2022-03-01T04:25:32Z</dcterms:created>
  <dcterms:modified xsi:type="dcterms:W3CDTF">2022-03-01T05:05:52Z</dcterms:modified>
</cp:coreProperties>
</file>