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6" r:id="rId4"/>
    <p:sldId id="260" r:id="rId5"/>
    <p:sldId id="258" r:id="rId6"/>
    <p:sldId id="259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F48618"/>
    <a:srgbClr val="F29232"/>
    <a:srgbClr val="FFFF00"/>
    <a:srgbClr val="A162D0"/>
    <a:srgbClr val="8A3CC4"/>
    <a:srgbClr val="984D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D56321-DB22-4B1D-876E-03E868BA73A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AED7E13-210A-478C-8A61-BFFF559636C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1.wmf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0.wmf"/><Relationship Id="rId5" Type="http://schemas.openxmlformats.org/officeDocument/2006/relationships/image" Target="../media/image9.jpeg"/><Relationship Id="rId4" Type="http://schemas.openxmlformats.org/officeDocument/2006/relationships/image" Target="../media/image8.jp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3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19.wm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3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7488832" cy="280831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Цветоведение</a:t>
            </a:r>
            <a: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. </a:t>
            </a:r>
            <a:b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</a:br>
            <a: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Тёплые и холодные цвета.</a:t>
            </a:r>
            <a:endParaRPr lang="ru-RU" sz="4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429000"/>
            <a:ext cx="3096344" cy="3096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435393"/>
            <a:ext cx="3215047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91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00408"/>
          </a:xfrm>
          <a:prstGeom prst="rect">
            <a:avLst/>
          </a:prstGeom>
        </p:spPr>
      </p:pic>
      <p:pic>
        <p:nvPicPr>
          <p:cNvPr id="4098" name="Picture 2" descr="C:\Users\Комп\AppData\Local\Microsoft\Windows\Temporary Internet Files\Content.IE5\NELDRW18\MC90042981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53136"/>
            <a:ext cx="19050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Комп\AppData\Local\Microsoft\Windows\Temporary Internet Files\Content.IE5\CHPFNM6Y\MC90040788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188640"/>
            <a:ext cx="1841500" cy="151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36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edge/>
      </p:transition>
    </mc:Choice>
    <mc:Fallback xmlns="">
      <p:transition spd="slow"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556792"/>
            <a:ext cx="3303240" cy="5184575"/>
          </a:xfrm>
          <a:prstGeom prst="rect">
            <a:avLst/>
          </a:prstGeom>
        </p:spPr>
      </p:pic>
      <p:sp>
        <p:nvSpPr>
          <p:cNvPr id="6" name="Равнобедренный треугольник 5"/>
          <p:cNvSpPr/>
          <p:nvPr/>
        </p:nvSpPr>
        <p:spPr>
          <a:xfrm>
            <a:off x="3429000" y="-1"/>
            <a:ext cx="3303240" cy="1562053"/>
          </a:xfrm>
          <a:prstGeom prst="triangle">
            <a:avLst>
              <a:gd name="adj" fmla="val 4874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427984" y="-2"/>
            <a:ext cx="1296144" cy="611197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66994" y="288031"/>
            <a:ext cx="3972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Arial Black" pitchFamily="34" charset="0"/>
              </a:rPr>
              <a:t>разноцветный</a:t>
            </a:r>
            <a:endParaRPr lang="ru-RU" sz="36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 Black" pitchFamily="34" charset="0"/>
            </a:endParaRPr>
          </a:p>
        </p:txBody>
      </p:sp>
      <p:pic>
        <p:nvPicPr>
          <p:cNvPr id="3075" name="Picture 3" descr="C:\Users\Комп\AppData\Local\Microsoft\Windows\Temporary Internet Files\Content.IE5\NELDRW18\MC9002320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183109"/>
            <a:ext cx="1865014" cy="167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7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0" y="332656"/>
            <a:ext cx="6172200" cy="6336704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286000" y="188640"/>
            <a:ext cx="6172200" cy="6669360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Скажи, скажи, художник, 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Какого цвета дождик,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Какого цвета ветер,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Скажи какого цвета вечер?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Скажи, какого цвета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Зима, весна и лето?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Ромашку сделай белой, 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Гвоздику сделай красной,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Лилию – оранжевой,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Жёлтым одуванчик.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 мы увидим тоже: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Какого цвета дождик,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Какого цвета ветер,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Какого цвета вечер,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Поймём какого цвета</a:t>
            </a:r>
          </a:p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Огромная планета!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289044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28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800"/>
                            </p:stCondLst>
                            <p:childTnLst>
                              <p:par>
                                <p:cTn id="1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80"/>
                            </p:stCondLst>
                            <p:childTnLst>
                              <p:par>
                                <p:cTn id="1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120"/>
                            </p:stCondLst>
                            <p:childTnLst>
                              <p:par>
                                <p:cTn id="2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960"/>
                            </p:stCondLst>
                            <p:childTnLst>
                              <p:par>
                                <p:cTn id="2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600"/>
                            </p:stCondLst>
                            <p:childTnLst>
                              <p:par>
                                <p:cTn id="3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200"/>
                            </p:stCondLst>
                            <p:childTnLst>
                              <p:par>
                                <p:cTn id="3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920"/>
                            </p:stCondLst>
                            <p:childTnLst>
                              <p:par>
                                <p:cTn id="4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760"/>
                            </p:stCondLst>
                            <p:childTnLst>
                              <p:par>
                                <p:cTn id="4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360"/>
                            </p:stCondLst>
                            <p:childTnLst>
                              <p:par>
                                <p:cTn id="5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960"/>
                            </p:stCondLst>
                            <p:childTnLst>
                              <p:par>
                                <p:cTn id="5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8480"/>
                            </p:stCondLst>
                            <p:childTnLst>
                              <p:par>
                                <p:cTn id="6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160"/>
                            </p:stCondLst>
                            <p:childTnLst>
                              <p:par>
                                <p:cTn id="6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1800"/>
                            </p:stCondLst>
                            <p:childTnLst>
                              <p:par>
                                <p:cTn id="7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3440"/>
                            </p:stCondLst>
                            <p:childTnLst>
                              <p:par>
                                <p:cTn id="7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80"/>
                            </p:stCondLst>
                            <p:childTnLst>
                              <p:par>
                                <p:cTn id="8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010342" y="802094"/>
            <a:ext cx="1706488" cy="177849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79912" y="906624"/>
            <a:ext cx="1656184" cy="170648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516216" y="906624"/>
            <a:ext cx="1703040" cy="1777008"/>
          </a:xfrm>
          <a:prstGeom prst="ellipse">
            <a:avLst/>
          </a:prstGeom>
          <a:solidFill>
            <a:srgbClr val="A16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87624" y="3212976"/>
            <a:ext cx="1728192" cy="1850504"/>
          </a:xfrm>
          <a:prstGeom prst="ellipse">
            <a:avLst/>
          </a:prstGeom>
          <a:solidFill>
            <a:srgbClr val="F486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79912" y="3080623"/>
            <a:ext cx="1800200" cy="19225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525209" y="3172746"/>
            <a:ext cx="1703040" cy="1850504"/>
          </a:xfrm>
          <a:prstGeom prst="ellipse">
            <a:avLst/>
          </a:prstGeom>
          <a:solidFill>
            <a:srgbClr val="FFFF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678088" y="1437184"/>
            <a:ext cx="237728" cy="23518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971600" y="1772816"/>
            <a:ext cx="216024" cy="22322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59832" y="11663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33"/>
                </a:solidFill>
                <a:latin typeface="Arial Black" pitchFamily="34" charset="0"/>
              </a:rPr>
              <a:t>составные</a:t>
            </a:r>
            <a:endParaRPr lang="ru-RU" sz="2800" dirty="0">
              <a:solidFill>
                <a:srgbClr val="007033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55876" y="537321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главные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3020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72008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Цветовой круг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9" y="4509120"/>
            <a:ext cx="2114058" cy="20591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114" y="4682244"/>
            <a:ext cx="2074540" cy="20745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359" y="922664"/>
            <a:ext cx="4940172" cy="4940172"/>
          </a:xfrm>
          <a:prstGeom prst="rect">
            <a:avLst/>
          </a:prstGeom>
        </p:spPr>
      </p:pic>
      <p:sp>
        <p:nvSpPr>
          <p:cNvPr id="8" name="Блок-схема: узел 7"/>
          <p:cNvSpPr/>
          <p:nvPr/>
        </p:nvSpPr>
        <p:spPr>
          <a:xfrm>
            <a:off x="8519895" y="26064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8028384" y="99300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8414197" y="2204864"/>
            <a:ext cx="457200" cy="3777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99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440"/>
                            </p:stCondLst>
                            <p:childTnLst>
                              <p:par>
                                <p:cTn id="1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2" y="188640"/>
            <a:ext cx="8162056" cy="6264696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33"/>
                </a:solidFill>
                <a:latin typeface="Arial Black" pitchFamily="34" charset="0"/>
              </a:rPr>
              <a:t>Зеленый цвет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 вызывает покой, доброту, умиротворение, приятное настроение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chemeClr val="accent4"/>
                </a:solidFill>
                <a:latin typeface="Arial Black" pitchFamily="34" charset="0"/>
              </a:rPr>
              <a:t>Желтый цвет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теплый, веселый, бодрящий, привлекательный;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chemeClr val="accent1"/>
                </a:solidFill>
                <a:latin typeface="Arial Black" pitchFamily="34" charset="0"/>
              </a:rPr>
              <a:t>Оранжевый цвет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радостный, добрый;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Красный цвет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– цвет огня, жизни, согревает и одновременно устрашает, вызывает тревогу;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Синий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 вызывает чувство холода, тоски, серьезности, печали;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Фиолетовый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 – соединяет чувства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синего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 красного, полон жизни в то же время тоски;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Белый</a:t>
            </a:r>
            <a:r>
              <a:rPr lang="ru-RU" sz="2400" dirty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– символизирует свежесть, чистоту, молодость;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Черный 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– отсутствие цвета и света, недоброе, враждебное.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8112968" y="494116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7524328" y="589225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8112968" y="6521733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78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844824"/>
            <a:ext cx="4474840" cy="73599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Жёлтый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857" y="503610"/>
            <a:ext cx="4456994" cy="4231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09" y="2718710"/>
            <a:ext cx="4032448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Комп\AppData\Local\Microsoft\Windows\Temporary Internet Files\Content.IE5\NELDRW18\MC90023206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09" y="0"/>
            <a:ext cx="1865014" cy="167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омп\AppData\Local\Microsoft\Windows\Temporary Internet Files\Content.IE5\NELDRW18\MC90042981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838700"/>
            <a:ext cx="19050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омп\AppData\Local\Microsoft\Windows\Temporary Internet Files\Content.IE5\71JJO6HY\MC900432589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857" y="502942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9409" y="1974702"/>
            <a:ext cx="1523856" cy="60612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tichiy-hor-zvuki-let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25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133184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48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82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4717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16632"/>
            <a:ext cx="6172200" cy="57606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293096"/>
            <a:ext cx="2952328" cy="216024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Оранжевый</a:t>
            </a:r>
          </a:p>
          <a:p>
            <a:pPr algn="ctr"/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Красный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102" y="183616"/>
            <a:ext cx="5831604" cy="3803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302433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904" y="4127585"/>
            <a:ext cx="3007535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339752" y="4293096"/>
            <a:ext cx="936104" cy="6048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5229200"/>
            <a:ext cx="936104" cy="67004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Zvuk_kostra_-_Bez_nazvaniya_(iPle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25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62406" y="593609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83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372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4717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build="p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4149080"/>
            <a:ext cx="3672408" cy="172819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    Синий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    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Фиолетовый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48571"/>
            <a:ext cx="3776439" cy="3853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88640"/>
            <a:ext cx="5128964" cy="3846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388803"/>
            <a:ext cx="1368152" cy="143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84771"/>
            <a:ext cx="1744675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4375326"/>
            <a:ext cx="1271347" cy="66471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43181" y="5301208"/>
            <a:ext cx="1236070" cy="6263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Zvuki_prirody_-_Veter_grom_molniya._(iPle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25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51520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3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6458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3789040"/>
            <a:ext cx="3600400" cy="2421894"/>
          </a:xfrm>
        </p:spPr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007033"/>
                </a:solidFill>
                <a:latin typeface="Arial Black" pitchFamily="34" charset="0"/>
              </a:rPr>
              <a:t>зелёный</a:t>
            </a:r>
            <a:endParaRPr lang="ru-RU" dirty="0">
              <a:solidFill>
                <a:srgbClr val="007033"/>
              </a:solidFill>
              <a:latin typeface="Arial Black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53" y="94174"/>
            <a:ext cx="5375615" cy="3300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286" y="380246"/>
            <a:ext cx="2727929" cy="2727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127" y="3394247"/>
            <a:ext cx="3530248" cy="2816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123156" y="5609718"/>
            <a:ext cx="1224136" cy="601216"/>
          </a:xfrm>
          <a:prstGeom prst="rect">
            <a:avLst/>
          </a:prstGeom>
          <a:solidFill>
            <a:srgbClr val="007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Zvuki_prirody_-_Voda_(iPle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25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1560" y="560971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35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62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137</TotalTime>
  <Words>95</Words>
  <Application>Microsoft Office PowerPoint</Application>
  <PresentationFormat>Экран (4:3)</PresentationFormat>
  <Paragraphs>28</Paragraphs>
  <Slides>11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Цветоведение.  Тёплые и холодные цвета.</vt:lpstr>
      <vt:lpstr>Презентация PowerPoint</vt:lpstr>
      <vt:lpstr>Презентация PowerPoint</vt:lpstr>
      <vt:lpstr>Цветовой круг</vt:lpstr>
      <vt:lpstr>Зеленый цвет -  вызывает покой, доброту, умиротворение, приятное настроение; Желтый цвет - теплый, веселый, бодрящий, привлекательный; Оранжевый цвет - радостный, добрый; Красный цвет – цвет огня, жизни, согревает и одновременно устрашает, вызывает тревогу; Синий -  вызывает чувство холода, тоски, серьезности, печали; Фиолетовый  – соединяет чувства синего и красного, полон жизни в то же время тоски; Белый – символизирует свежесть, чистоту, молодость; Черный  – отсутствие цвета и света, недоброе, враждебное. </vt:lpstr>
      <vt:lpstr>Жёлтый</vt:lpstr>
      <vt:lpstr>Презентация PowerPoint</vt:lpstr>
      <vt:lpstr>     Синий       Фиолетовый</vt:lpstr>
      <vt:lpstr>              зелёный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Наталья</cp:lastModifiedBy>
  <cp:revision>13</cp:revision>
  <dcterms:created xsi:type="dcterms:W3CDTF">2012-11-12T18:57:57Z</dcterms:created>
  <dcterms:modified xsi:type="dcterms:W3CDTF">2017-10-03T20:03:58Z</dcterms:modified>
</cp:coreProperties>
</file>