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79" r:id="rId4"/>
    <p:sldId id="258" r:id="rId5"/>
    <p:sldId id="259" r:id="rId6"/>
    <p:sldId id="261" r:id="rId7"/>
    <p:sldId id="270" r:id="rId8"/>
    <p:sldId id="260" r:id="rId9"/>
    <p:sldId id="262" r:id="rId10"/>
    <p:sldId id="263" r:id="rId11"/>
    <p:sldId id="264" r:id="rId12"/>
    <p:sldId id="265" r:id="rId13"/>
    <p:sldId id="272" r:id="rId14"/>
    <p:sldId id="267" r:id="rId15"/>
    <p:sldId id="273" r:id="rId16"/>
    <p:sldId id="271" r:id="rId17"/>
    <p:sldId id="274" r:id="rId18"/>
    <p:sldId id="275" r:id="rId19"/>
    <p:sldId id="278" r:id="rId20"/>
    <p:sldId id="28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18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81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62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97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58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791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21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5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69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6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49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05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0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69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30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34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B7642-7202-4C1E-A329-D6D07B636DEF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EB3B570-BF62-49F6-9D62-962E3A0BE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16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3678" y="766917"/>
            <a:ext cx="10707328" cy="3283920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МАДОУ «Центр развития ребенка – детский сад №161»</a:t>
            </a:r>
            <a:br>
              <a:rPr lang="ru-RU" sz="1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Совместное </a:t>
            </a:r>
            <a:r>
              <a:rPr lang="ru-RU" sz="3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занятие с детьми с задержкой психического развития </a:t>
            </a:r>
            <a:r>
              <a:rPr lang="ru-RU" sz="36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и родителями по теме</a:t>
            </a:r>
            <a:r>
              <a:rPr lang="ru-RU" sz="3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920" y="4285397"/>
            <a:ext cx="9144000" cy="170597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«Зимнее путешествие»</a:t>
            </a:r>
            <a:endParaRPr lang="ru-RU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0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играем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6" name="Picture 6" descr="Охота на лисицу с флажками ATMHunt.ru Вестник охотника и рыбака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6478"/>
            <a:ext cx="10413242" cy="660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крип снег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2534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4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Поиск обоев и изображений: улыбка Фабрика картинок - PicsFab…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/>
          <a:stretch/>
        </p:blipFill>
        <p:spPr bwMode="auto">
          <a:xfrm>
            <a:off x="0" y="1"/>
            <a:ext cx="3643951" cy="34787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Spirit - фото альбом Animals - Фото Animals, закачать фото, 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922" y="1"/>
            <a:ext cx="4637963" cy="31207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Скачать обои лиса, зима, прыжок, снег, поле картинка 640x960 на рабочий стол бесплатн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608" y="179130"/>
            <a:ext cx="4250657" cy="31207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Клуб рыбаков ЛЕФУ: Фотографии для календаря 20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0" y="3657881"/>
            <a:ext cx="3933685" cy="28213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Volpe картинка на телефон категории животные и насекомы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571" y="3625310"/>
            <a:ext cx="3520266" cy="28213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://stat17.privet.ru/lr/091d5f8658834321f3c096dcafa5a2f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893" y="3625310"/>
            <a:ext cx="4006992" cy="2414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6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НОВОСТИ НА МЕТЕОНОВЕ - Снегопады и метели обрушились на Приуралье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1192934" cy="666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крип снег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574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Собачья жизнь: Январь 20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94" y="365125"/>
            <a:ext cx="11204812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80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лесные пожары Челябинск - новости города и Челябинской области uralpress.ru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534"/>
            <a:ext cx="11000096" cy="666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7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Арктический заяц обои, фото, картин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22" y="387860"/>
            <a:ext cx="4584056" cy="292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Зайцы, бои обои для рабочего стола, картинки, фото, 1280x1024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634" y="387861"/>
            <a:ext cx="5524500" cy="292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Непосредственно Образовательная Деятельность (НОД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595" y="3316406"/>
            <a:ext cx="3558725" cy="298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3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5661" y="6115606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6" name="Picture 4" descr="Детские поделки из шишек: фото-инструкция - фото инструкция РуссТалантс.ру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7" r="14176"/>
          <a:stretch/>
        </p:blipFill>
        <p:spPr bwMode="auto">
          <a:xfrm>
            <a:off x="2762534" y="249249"/>
            <a:ext cx="2442949" cy="310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Поделки из пластилина и шишек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6" r="18952"/>
          <a:stretch/>
        </p:blipFill>
        <p:spPr bwMode="auto">
          <a:xfrm>
            <a:off x="600500" y="201482"/>
            <a:ext cx="1828800" cy="320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Поделки заяц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" t="10442" r="5776"/>
          <a:stretch/>
        </p:blipFill>
        <p:spPr bwMode="auto">
          <a:xfrm>
            <a:off x="259307" y="3695473"/>
            <a:ext cx="2768766" cy="305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Поделки из ватных дисков и бумаги - Поделки своими рук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1" t="4912" b="3615"/>
          <a:stretch/>
        </p:blipFill>
        <p:spPr bwMode="auto">
          <a:xfrm>
            <a:off x="9080639" y="3695472"/>
            <a:ext cx="2740027" cy="305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Аппликация из ваты &quot;Зайка с морковкой&quot; - Мастерим вместе с детьми - Раннее развитие - Каталог статей - Мамино солнышк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209" y="3695471"/>
            <a:ext cx="2335069" cy="305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Детские поделки своими руками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7" b="8999"/>
          <a:stretch/>
        </p:blipFill>
        <p:spPr bwMode="auto">
          <a:xfrm>
            <a:off x="5436548" y="269526"/>
            <a:ext cx="2944122" cy="315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 descr="аппликация кролик из цветной бумаги Свое дело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610" y="3495142"/>
            <a:ext cx="2847588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Аппликация из ватных дисков Страна Мастеров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t="10345" r="8895" b="8214"/>
          <a:stretch/>
        </p:blipFill>
        <p:spPr bwMode="auto">
          <a:xfrm>
            <a:off x="8643102" y="342126"/>
            <a:ext cx="3177564" cy="30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0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Альбом: ЗИМНИЕ ПЕЙЗАЖИ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2"/>
          <a:stretch/>
        </p:blipFill>
        <p:spPr bwMode="auto">
          <a:xfrm>
            <a:off x="0" y="0"/>
            <a:ext cx="111929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i_prirody_Vyuga_skrip_snega_vmusice.n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3666" y="4765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i="1" dirty="0" smtClean="0">
                <a:ea typeface="DFKai-SB" panose="03000509000000000000" pitchFamily="65" charset="-120"/>
              </a:rPr>
              <a:t>Благодарим </a:t>
            </a:r>
          </a:p>
          <a:p>
            <a:pPr marL="0" indent="0" algn="ctr">
              <a:buNone/>
            </a:pPr>
            <a:r>
              <a:rPr lang="ru-RU" sz="8000" b="1" i="1" dirty="0" smtClean="0">
                <a:ea typeface="DFKai-SB" panose="03000509000000000000" pitchFamily="65" charset="-120"/>
              </a:rPr>
              <a:t>за участие !</a:t>
            </a:r>
            <a:endParaRPr lang="ru-RU" sz="8000" b="1" i="1" dirty="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709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Свои фото. - Страница 217 - Фото - Ситроен Клуб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8084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77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3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Мир в Фотографии - World In Photo 212 &quot; ALLDAY - народный сайт о дизайне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830"/>
            <a:ext cx="10536071" cy="659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ZHivye_zvuki_prirody_-_Perestuk_dyatlov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2534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7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Басни - Страница 3 - Фору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353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80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След медведя, След медведя, черно-белый рисунок картинка изо…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3984">
            <a:off x="1138772" y="-490494"/>
            <a:ext cx="3344072" cy="501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След медведя, След медведя, черно-белый рисунок картинка изо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49997">
            <a:off x="3656045" y="2350669"/>
            <a:ext cx="3372409" cy="5058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лед медведя, След медведя, черно-белый рисунок картинка изо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5390">
            <a:off x="7207505" y="-492574"/>
            <a:ext cx="3441772" cy="516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70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Подборка картинок с моими любимцами: ВОЛКИ 2 часть из раздела Животные в интернет журнале zabort.ru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353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вой волка одиноч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21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2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://osledah.ru/img/sledy-volka.gif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48"/>
          <a:stretch/>
        </p:blipFill>
        <p:spPr bwMode="auto">
          <a:xfrm rot="4697102">
            <a:off x="1342776" y="859169"/>
            <a:ext cx="1464016" cy="22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osledah.ru/img/sledy-volka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48"/>
          <a:stretch/>
        </p:blipFill>
        <p:spPr bwMode="auto">
          <a:xfrm rot="4697102">
            <a:off x="3102041" y="2197469"/>
            <a:ext cx="1464016" cy="22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osledah.ru/img/sledy-volka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48"/>
          <a:stretch/>
        </p:blipFill>
        <p:spPr bwMode="auto">
          <a:xfrm rot="4697102">
            <a:off x="5932976" y="2511576"/>
            <a:ext cx="1464016" cy="22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osledah.ru/img/sledy-volka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48"/>
          <a:stretch/>
        </p:blipFill>
        <p:spPr bwMode="auto">
          <a:xfrm rot="4697102">
            <a:off x="7169559" y="476728"/>
            <a:ext cx="1464016" cy="22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79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Предлагаем вашему вниманию подборку интересных фактов о волках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1353800" cy="667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5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YaSTALKER.com - Киба_Снежный_Волк фот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080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Сайт газеты Выкса.ру Стать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004" y="1078172"/>
            <a:ext cx="3474729" cy="53089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88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134</TotalTime>
  <Words>21</Words>
  <Application>Microsoft Office PowerPoint</Application>
  <PresentationFormat>Произвольный</PresentationFormat>
  <Paragraphs>5</Paragraphs>
  <Slides>20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Грань</vt:lpstr>
      <vt:lpstr>МАДОУ «Центр развития ребенка – детский сад №161»   Совместное занятие с детьми с задержкой психического развития и родителями по теме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играем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Интегрированное занятие совместно с родителями с использованием ИКТ</dc:title>
  <dc:creator>User</dc:creator>
  <cp:lastModifiedBy>Олег</cp:lastModifiedBy>
  <cp:revision>13</cp:revision>
  <dcterms:created xsi:type="dcterms:W3CDTF">2015-01-26T09:28:47Z</dcterms:created>
  <dcterms:modified xsi:type="dcterms:W3CDTF">2021-03-25T03:21:55Z</dcterms:modified>
</cp:coreProperties>
</file>