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67" r:id="rId11"/>
    <p:sldId id="268" r:id="rId12"/>
    <p:sldId id="271" r:id="rId13"/>
    <p:sldId id="272" r:id="rId14"/>
    <p:sldId id="273" r:id="rId15"/>
    <p:sldId id="269" r:id="rId16"/>
    <p:sldId id="270" r:id="rId17"/>
    <p:sldId id="274" r:id="rId18"/>
    <p:sldId id="276" r:id="rId19"/>
    <p:sldId id="27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0961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830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696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5418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9007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1069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824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57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62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257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2870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DB398A-3912-452A-A356-E725FF57E155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519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audio" Target="file:///E:\&#1082;&#1083;%20&#1095;&#1072;&#1089;&#1099;\&#1076;&#1077;&#1085;&#1100;%20&#1087;&#1086;&#1073;&#1077;&#1076;&#1099;\05_zhuravli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p3"/><Relationship Id="rId7" Type="http://schemas.openxmlformats.org/officeDocument/2006/relationships/image" Target="../media/image4.png"/><Relationship Id="rId2" Type="http://schemas.microsoft.com/office/2007/relationships/media" Target="../media/media2.mp3"/><Relationship Id="rId1" Type="http://schemas.openxmlformats.org/officeDocument/2006/relationships/audio" Target="file:///E:\&#1082;&#1083;%20&#1095;&#1072;&#1089;&#1099;\&#1076;&#1077;&#1085;&#1100;%20&#1087;&#1086;&#1073;&#1077;&#1076;&#1099;\Metronom_minuta_molchaniya_-_Metronom_minuta_molchaniya.mp3" TargetMode="Externa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mp3"/><Relationship Id="rId7" Type="http://schemas.openxmlformats.org/officeDocument/2006/relationships/image" Target="../media/image4.png"/><Relationship Id="rId2" Type="http://schemas.microsoft.com/office/2007/relationships/media" Target="../media/media3.mp3"/><Relationship Id="rId1" Type="http://schemas.openxmlformats.org/officeDocument/2006/relationships/audio" Target="file:///E:\&#1082;&#1083;%20&#1095;&#1072;&#1089;&#1099;\&#1076;&#1077;&#1085;&#1100;%20&#1087;&#1086;&#1073;&#1077;&#1076;&#1099;\20_denb_pobedi.mp3" TargetMode="Externa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2028904"/>
            <a:ext cx="6660232" cy="3416320"/>
          </a:xfrm>
          <a:prstGeom prst="rect">
            <a:avLst/>
          </a:prstGeom>
          <a:effectLst>
            <a:softEdge rad="127000"/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dirty="0" smtClean="0">
                <a:ln w="1778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Герои Великой Отечественной войны </a:t>
            </a:r>
          </a:p>
          <a:p>
            <a:pPr algn="ctr"/>
            <a:r>
              <a:rPr lang="ru-RU" sz="5400" b="1" i="1" dirty="0" smtClean="0">
                <a:ln w="1778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1941 – 1945 гг.</a:t>
            </a:r>
            <a:endParaRPr lang="ru-RU" sz="5400" b="1" i="1" dirty="0">
              <a:ln w="17780" cmpd="sng">
                <a:solidFill>
                  <a:schemeClr val="accent6">
                    <a:lumMod val="75000"/>
                  </a:schemeClr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87824" y="6126146"/>
            <a:ext cx="3030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353616"/>
                </a:solidFill>
              </a:rPr>
              <a:t>С. Талон</a:t>
            </a:r>
          </a:p>
          <a:p>
            <a:pPr algn="ctr"/>
            <a:r>
              <a:rPr lang="ru-RU" sz="1200" dirty="0" smtClean="0">
                <a:solidFill>
                  <a:srgbClr val="353616"/>
                </a:solidFill>
              </a:rPr>
              <a:t>2018</a:t>
            </a:r>
            <a:endParaRPr lang="ru-RU" sz="1200" dirty="0">
              <a:solidFill>
                <a:srgbClr val="353616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24127" y="5333151"/>
            <a:ext cx="2533927" cy="1261884"/>
          </a:xfrm>
          <a:prstGeom prst="rect">
            <a:avLst/>
          </a:prstGeom>
          <a:solidFill>
            <a:srgbClr val="FFFFDD">
              <a:alpha val="43137"/>
            </a:srgbClr>
          </a:solidFill>
          <a:effectLst>
            <a:softEdge rad="317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400" b="1" i="1">
                <a:solidFill>
                  <a:srgbClr val="002060"/>
                </a:solidFill>
              </a:defRPr>
            </a:lvl1pPr>
          </a:lstStyle>
          <a:p>
            <a:endParaRPr lang="ru-RU" sz="1200" dirty="0" smtClean="0">
              <a:solidFill>
                <a:schemeClr val="tx1"/>
              </a:solidFill>
            </a:endParaRPr>
          </a:p>
          <a:p>
            <a:r>
              <a:rPr lang="ru-RU" sz="1600" dirty="0" smtClean="0">
                <a:solidFill>
                  <a:schemeClr val="tx1"/>
                </a:solidFill>
              </a:rPr>
              <a:t>Автор:</a:t>
            </a:r>
          </a:p>
          <a:p>
            <a:r>
              <a:rPr lang="ru-RU" sz="1600" dirty="0" err="1" smtClean="0">
                <a:solidFill>
                  <a:schemeClr val="tx1"/>
                </a:solidFill>
              </a:rPr>
              <a:t>Золоташкина</a:t>
            </a:r>
            <a:r>
              <a:rPr lang="ru-RU" sz="1600" dirty="0" smtClean="0">
                <a:solidFill>
                  <a:schemeClr val="tx1"/>
                </a:solidFill>
              </a:rPr>
              <a:t> Наталья Валерьевна</a:t>
            </a:r>
            <a:endParaRPr lang="ru-RU" sz="1600" dirty="0">
              <a:solidFill>
                <a:schemeClr val="tx1"/>
              </a:solidFill>
            </a:endParaRPr>
          </a:p>
          <a:p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6" name="05_zhuravl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5" name="05_zhuravli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258054" y="1333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87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780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478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9085" b="4543"/>
          <a:stretch>
            <a:fillRect/>
          </a:stretch>
        </p:blipFill>
        <p:spPr bwMode="auto">
          <a:xfrm>
            <a:off x="1259632" y="980728"/>
            <a:ext cx="7313638" cy="525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44824"/>
            <a:ext cx="4761905" cy="3572374"/>
          </a:xfrm>
          <a:prstGeom prst="rect">
            <a:avLst/>
          </a:prstGeom>
          <a:noFill/>
          <a:ln w="76200" cmpd="tri">
            <a:solidFill>
              <a:srgbClr val="CC3300"/>
            </a:solidFill>
            <a:miter lim="800000"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 r="3694"/>
          <a:stretch>
            <a:fillRect/>
          </a:stretch>
        </p:blipFill>
        <p:spPr bwMode="auto">
          <a:xfrm>
            <a:off x="5436096" y="836712"/>
            <a:ext cx="3311525" cy="4914900"/>
          </a:xfrm>
          <a:prstGeom prst="rect">
            <a:avLst/>
          </a:prstGeom>
          <a:noFill/>
          <a:ln w="76200" cmpd="tri">
            <a:solidFill>
              <a:srgbClr val="CC33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E:\кл часы\день победы\Герои нашего времени\Шура Кобер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836712"/>
            <a:ext cx="7632848" cy="51857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E:\кл часы\день победы\Герои нашего времени\Валя Котик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764704"/>
            <a:ext cx="7488832" cy="5616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E:\кл часы\день победы\Герои нашего времени\Мы вас помним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635693" cy="57267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кл часы\день победы\Герои нашего времени\Они были необыкновенным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499789" cy="6374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E:\кл часы\день победы\Герои нашего времени\конец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764704"/>
            <a:ext cx="7419669" cy="5564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E:\кл часы\день победы\Герои нашего времени\конецц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620688"/>
            <a:ext cx="7776864" cy="5832648"/>
          </a:xfrm>
          <a:prstGeom prst="rect">
            <a:avLst/>
          </a:prstGeom>
          <a:noFill/>
        </p:spPr>
      </p:pic>
      <p:pic>
        <p:nvPicPr>
          <p:cNvPr id="4" name="Metronom_minuta_molchaniya_-_Metronom_minuta_molchaniy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716016" y="836712"/>
            <a:ext cx="304800" cy="304800"/>
          </a:xfrm>
          <a:prstGeom prst="rect">
            <a:avLst/>
          </a:prstGeom>
        </p:spPr>
      </p:pic>
      <p:pic>
        <p:nvPicPr>
          <p:cNvPr id="5" name="Metronom_minuta_molchaniya_-_Metronom_minuta_molchaniya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668344" y="1124744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1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31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36912"/>
            <a:ext cx="6336704" cy="410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6" descr="Встреча участников Парада Победы 1945 г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79512" y="188640"/>
            <a:ext cx="4860032" cy="3645024"/>
          </a:xfrm>
          <a:prstGeom prst="rect">
            <a:avLst/>
          </a:prstGeom>
          <a:noFill/>
        </p:spPr>
      </p:pic>
      <p:pic>
        <p:nvPicPr>
          <p:cNvPr id="4" name="Picture 5" descr="362592_2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836712"/>
            <a:ext cx="3561540" cy="42667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accent6">
                    <a:lumMod val="50000"/>
                  </a:schemeClr>
                </a:solidFill>
              </a:rPr>
              <a:t>   </a:t>
            </a:r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</a:rPr>
              <a:t>Спасибо за внимание</a:t>
            </a:r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9632" y="1196752"/>
            <a:ext cx="6408712" cy="5223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20_denb_pobed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7452320" y="1484784"/>
            <a:ext cx="304800" cy="304800"/>
          </a:xfrm>
          <a:prstGeom prst="rect">
            <a:avLst/>
          </a:prstGeom>
        </p:spPr>
      </p:pic>
      <p:pic>
        <p:nvPicPr>
          <p:cNvPr id="3" name="20_denb_pobedi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3509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3509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>
            <a:lum contrast="12000"/>
          </a:blip>
          <a:srcRect/>
          <a:stretch>
            <a:fillRect/>
          </a:stretch>
        </p:blipFill>
        <p:spPr bwMode="auto">
          <a:xfrm>
            <a:off x="323528" y="269967"/>
            <a:ext cx="8280920" cy="6327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1259632" y="188640"/>
            <a:ext cx="77048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"Подвиг этот, будет в памяти жить 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 в наших сердцах гореть! 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Тех, кто с врагом был готов разделить, 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Поровну только смерть!"</a:t>
            </a: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450402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1412776"/>
            <a:ext cx="4038600" cy="5256584"/>
          </a:xfrm>
        </p:spPr>
        <p:txBody>
          <a:bodyPr>
            <a:no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 героические подвиги в Великой Отечественной войне звания Героя Советского Союза удостоены свыше 11 тыс. человек (часть – посмертно), из них 104 – дважды, трое – трижды (Г.К. Жуков, И.Н.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Кожедуб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А.И.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Покрышкин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484784"/>
            <a:ext cx="4114800" cy="4641379"/>
          </a:xfrm>
        </p:spPr>
        <p:txBody>
          <a:bodyPr>
            <a:normAutofit fontScale="40000" lnSpcReduction="20000"/>
          </a:bodyPr>
          <a:lstStyle/>
          <a:p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Всего в военное время в сухопутных войсках было воспитано свыше восьми тысяч героев, в том числе 1800 артиллеристов, 1142 танкиста, 650 воинов инженерных войск, свыше 290 связистов, 93 воина ПВО, 52 воина войскового тыла, 44 медика; в Военно-Воздушных Силах – свыше 2400 человек; в Военно-Морском Флоте – свыше 500 человек; партизан, подпольщиков и советских разведчиков – около 400; пограничников – свыше 150 человек.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8286808" cy="65468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785794"/>
            <a:ext cx="7472386" cy="560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785794"/>
            <a:ext cx="7524802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548680"/>
            <a:ext cx="7440902" cy="5576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789040"/>
            <a:ext cx="2808312" cy="2605745"/>
          </a:xfrm>
          <a:prstGeom prst="rect">
            <a:avLst/>
          </a:prstGeom>
          <a:ln w="228600" cap="sq" cmpd="thickThin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836712"/>
            <a:ext cx="7361662" cy="5521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764704"/>
            <a:ext cx="7409797" cy="5557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</TotalTime>
  <Words>153</Words>
  <Application>Microsoft Office PowerPoint</Application>
  <PresentationFormat>Экран (4:3)</PresentationFormat>
  <Paragraphs>14</Paragraphs>
  <Slides>19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  </vt:lpstr>
      <vt:lpstr> 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Спасибо за внимание</vt:lpstr>
    </vt:vector>
  </TitlesOfParts>
  <Company>Интернат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user1</dc:creator>
  <cp:lastModifiedBy>Teacher</cp:lastModifiedBy>
  <cp:revision>34</cp:revision>
  <dcterms:created xsi:type="dcterms:W3CDTF">2015-02-17T08:35:42Z</dcterms:created>
  <dcterms:modified xsi:type="dcterms:W3CDTF">2018-05-07T21:21:55Z</dcterms:modified>
</cp:coreProperties>
</file>