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86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914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758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7823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230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77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031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1792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460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812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30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364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489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776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46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99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6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9F56BCC-6110-4410-B055-3CB19D13DA5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EDD34-D2AE-4D1F-9058-E2BFC4BCC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9959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6077" y="207963"/>
            <a:ext cx="9144000" cy="8998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Мнемотехника.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2969" y="1248508"/>
            <a:ext cx="9226064" cy="56182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мнемоники в английск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80" y="1248508"/>
            <a:ext cx="9176241" cy="518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18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635" y="531848"/>
            <a:ext cx="9404723" cy="1209028"/>
          </a:xfrm>
        </p:spPr>
        <p:txBody>
          <a:bodyPr/>
          <a:lstStyle/>
          <a:p>
            <a:pPr algn="ctr"/>
            <a:r>
              <a:rPr lang="en-US" sz="7200" b="1" dirty="0" smtClean="0"/>
              <a:t>SOCK</a:t>
            </a:r>
            <a:endParaRPr lang="ru-RU" sz="7200" b="1" dirty="0"/>
          </a:p>
        </p:txBody>
      </p:sp>
      <p:pic>
        <p:nvPicPr>
          <p:cNvPr id="2058" name="Picture 10" descr="https://gas-kvas.com/uploads/posts/2023-02/1676419711_gas-kvas-com-p-sok-detskii-risunok-1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578" y="3266554"/>
            <a:ext cx="3297116" cy="347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2beman.ru/upload/iblock/ddd/d2ujqttj2uj25nrby6t13x2vcn4344w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276" y="1609566"/>
            <a:ext cx="4756639" cy="5197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212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SHIP</a:t>
            </a:r>
            <a:endParaRPr lang="ru-RU" sz="7200" b="1" dirty="0"/>
          </a:p>
        </p:txBody>
      </p:sp>
      <p:pic>
        <p:nvPicPr>
          <p:cNvPr id="4" name="Объект 3" descr="https://avatars.mds.yandex.net/i?id=57da76c0a28f6719ccc7f6488ffe65cbaf78ccb0-12150810-images-thumbs&amp;n=1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341" y="3136925"/>
            <a:ext cx="6150343" cy="3641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1.1zoom.ru/big3/586/Sailing_Sea_Ships_524343_3000x20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1853248"/>
            <a:ext cx="5940425" cy="3958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094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BERRY</a:t>
            </a:r>
            <a:endParaRPr lang="ru-RU" sz="7200" b="1" dirty="0"/>
          </a:p>
        </p:txBody>
      </p:sp>
      <p:pic>
        <p:nvPicPr>
          <p:cNvPr id="3074" name="Picture 2" descr="https://i.pinimg.com/originals/48/a4/14/48a41475a1483d05253bf785b25c536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938" y="1906557"/>
            <a:ext cx="6414355" cy="481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896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DITCH</a:t>
            </a:r>
            <a:endParaRPr lang="ru-RU" sz="7200" b="1" dirty="0"/>
          </a:p>
        </p:txBody>
      </p:sp>
      <p:pic>
        <p:nvPicPr>
          <p:cNvPr id="4098" name="Picture 2" descr="https://sun9-8.userapi.com/impg/Ioo_YcJMwMlJ634fEesoNUUBGFIrEIaJjK7D1w/sRrjQ_YDupc.jpg?size=1280x720&amp;quality=95&amp;sign=1b63fcaceb2879a396de56dbbe22401d&amp;c_uniq_tag=1k6sxGpv_QMb77jxg5drFdyxlf3_zFf5S2-sC_oXOXo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695" y="1916723"/>
            <a:ext cx="8409355" cy="473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921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PUDDLE</a:t>
            </a:r>
            <a:endParaRPr lang="ru-RU" sz="7200" b="1" dirty="0"/>
          </a:p>
        </p:txBody>
      </p:sp>
      <p:pic>
        <p:nvPicPr>
          <p:cNvPr id="5122" name="Picture 2" descr="https://motorsearches.com/wp-content/uploads/2021/09/1_GettyImages-1782918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1929546"/>
            <a:ext cx="5693143" cy="379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gas-kvas.com/grafic/uploads/posts/2023-10/1696522598_gas-kvas-com-p-kartinki-luzha-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680" y="3292475"/>
            <a:ext cx="5586452" cy="344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439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EAGLE</a:t>
            </a:r>
            <a:endParaRPr lang="ru-RU" sz="7200" b="1" dirty="0"/>
          </a:p>
        </p:txBody>
      </p:sp>
      <p:pic>
        <p:nvPicPr>
          <p:cNvPr id="6146" name="Picture 2" descr="https://klike.net/uploads/posts/2023-01/1674312014_3-4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1743617"/>
            <a:ext cx="6241671" cy="390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gas-kvas.com/grafic/uploads/posts/2023-10/1696536718_gas-kvas-com-p-kartinki-igla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782" y="4291366"/>
            <a:ext cx="3422178" cy="256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812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73859"/>
          </a:xfrm>
        </p:spPr>
        <p:txBody>
          <a:bodyPr/>
          <a:lstStyle/>
          <a:p>
            <a:pPr algn="ctr"/>
            <a:r>
              <a:rPr lang="en-US" sz="7200" b="1" dirty="0" smtClean="0"/>
              <a:t>LIP</a:t>
            </a:r>
            <a:endParaRPr lang="ru-RU" sz="7200" b="1" dirty="0"/>
          </a:p>
        </p:txBody>
      </p:sp>
      <p:pic>
        <p:nvPicPr>
          <p:cNvPr id="7174" name="Picture 6" descr="https://img.buzzfeed.com/buzzfeed-static/static/2020-01/28/13/asset/aaac1b2e73db/sub-buzz-1588-1580216735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731" y="1696915"/>
            <a:ext cx="6532684" cy="498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491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kredit-on.ru/wp-content/uploads/5/1/2/5121b88b5b442db31521dfa0f155a22f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739" y="351691"/>
            <a:ext cx="8409476" cy="630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273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Изучайте английский язык и верьте в свой успех!</a:t>
            </a:r>
            <a:br>
              <a:rPr lang="ru-RU" b="1" i="1" dirty="0"/>
            </a:br>
            <a:endParaRPr lang="ru-RU" b="1" i="1" dirty="0"/>
          </a:p>
        </p:txBody>
      </p:sp>
      <p:pic>
        <p:nvPicPr>
          <p:cNvPr id="8194" name="Picture 2" descr="https://i.pinimg.com/originals/36/17/e1/3617e1cc5a519216ae4c5ba90af3cc6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502" y="1853248"/>
            <a:ext cx="6903814" cy="4908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462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8819" y="1991371"/>
            <a:ext cx="9404723" cy="3240052"/>
          </a:xfrm>
        </p:spPr>
        <p:txBody>
          <a:bodyPr/>
          <a:lstStyle/>
          <a:p>
            <a:pPr algn="ctr"/>
            <a:r>
              <a:rPr lang="ru-RU" sz="8000" dirty="0"/>
              <a:t>Спасибо за </a:t>
            </a:r>
            <a:r>
              <a:rPr lang="ru-RU" sz="8000" dirty="0" smtClean="0"/>
              <a:t>внимание!</a:t>
            </a: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710897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Цель </a:t>
            </a:r>
            <a:r>
              <a:rPr lang="ru-RU" b="1" dirty="0" smtClean="0"/>
              <a:t>мастер-класса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сформировать представление об изучении английских слов с помощью ассоциаций.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175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Задачи мастер-класса: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8966" y="1853248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познакомить членов жюри с теоретической основой представляемого опыта;</a:t>
            </a:r>
          </a:p>
          <a:p>
            <a:r>
              <a:rPr lang="ru-RU" sz="3200" dirty="0" smtClean="0"/>
              <a:t>создать </a:t>
            </a:r>
            <a:r>
              <a:rPr lang="ru-RU" sz="3200" dirty="0"/>
              <a:t>условия для плодотворного общения участников мастер-класса с целью развития критического мышления;</a:t>
            </a:r>
          </a:p>
          <a:p>
            <a:r>
              <a:rPr lang="ru-RU" sz="3200" dirty="0" smtClean="0"/>
              <a:t>запомнить </a:t>
            </a:r>
            <a:r>
              <a:rPr lang="ru-RU" sz="3200" dirty="0" smtClean="0"/>
              <a:t>10</a:t>
            </a:r>
            <a:r>
              <a:rPr lang="ru-RU" sz="3200" dirty="0" smtClean="0"/>
              <a:t> </a:t>
            </a:r>
            <a:r>
              <a:rPr lang="ru-RU" sz="3200" dirty="0"/>
              <a:t>слов на английском языке с помощью ассоциаций.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59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fsd.multiurok.ru/html/2019/04/25/s_5cc1a4f8db3fc/img7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" t="18372"/>
          <a:stretch/>
        </p:blipFill>
        <p:spPr bwMode="auto">
          <a:xfrm>
            <a:off x="1424352" y="79130"/>
            <a:ext cx="8757139" cy="66909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4327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71636"/>
          </a:xfrm>
        </p:spPr>
        <p:txBody>
          <a:bodyPr/>
          <a:lstStyle/>
          <a:p>
            <a:pPr algn="ctr"/>
            <a:r>
              <a:rPr lang="en-US" dirty="0" smtClean="0"/>
              <a:t>Clever - </a:t>
            </a:r>
            <a:r>
              <a:rPr lang="ru-RU" dirty="0" smtClean="0"/>
              <a:t>умный</a:t>
            </a:r>
            <a:endParaRPr lang="ru-RU" dirty="0"/>
          </a:p>
        </p:txBody>
      </p:sp>
      <p:pic>
        <p:nvPicPr>
          <p:cNvPr id="4" name="Объект 3" descr="https://sun1-14.userapi.com/s/v1/ig1/0ZPjMrNOUcDr3ys9zGqikgbzdkVlvTyT-ZCZNuuvaZlmcM1P4XwV5ztOciJTRr_cIThrC8l6.jpg?size=804x804&amp;quality=96&amp;crop=237,239,804,804&amp;ava=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98" y="1424354"/>
            <a:ext cx="6693693" cy="54336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7060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.ytimg.com/vi/8jkOEJgWhpw/maxresdefault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753" y="395654"/>
            <a:ext cx="8880231" cy="59963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7158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526" y="901126"/>
            <a:ext cx="9404723" cy="954051"/>
          </a:xfrm>
        </p:spPr>
        <p:txBody>
          <a:bodyPr/>
          <a:lstStyle/>
          <a:p>
            <a:pPr algn="ctr"/>
            <a:r>
              <a:rPr lang="en-US" sz="7200" b="1" dirty="0" smtClean="0"/>
              <a:t>MONKEY</a:t>
            </a:r>
            <a:endParaRPr lang="ru-RU" sz="7200" b="1" dirty="0"/>
          </a:p>
        </p:txBody>
      </p:sp>
      <p:pic>
        <p:nvPicPr>
          <p:cNvPr id="4" name="Объект 3" descr="https://i.ytimg.com/vi/mfoAjo_6cgs/maxresdefault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22" y="2052638"/>
            <a:ext cx="7459132" cy="4195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6150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85936"/>
          </a:xfrm>
        </p:spPr>
        <p:txBody>
          <a:bodyPr/>
          <a:lstStyle/>
          <a:p>
            <a:pPr algn="ctr"/>
            <a:r>
              <a:rPr lang="en-US" sz="7200" b="1" dirty="0" smtClean="0"/>
              <a:t>MIRROR</a:t>
            </a:r>
            <a:endParaRPr lang="ru-RU" sz="7200" b="1" dirty="0"/>
          </a:p>
        </p:txBody>
      </p:sp>
      <p:pic>
        <p:nvPicPr>
          <p:cNvPr id="4" name="Объект 3" descr="https://www.inpearls.ru/img/pearls/1820642-304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455" y="1608992"/>
            <a:ext cx="6787660" cy="50643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1132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904" y="558226"/>
            <a:ext cx="9404723" cy="1068351"/>
          </a:xfrm>
        </p:spPr>
        <p:txBody>
          <a:bodyPr/>
          <a:lstStyle/>
          <a:p>
            <a:pPr algn="ctr"/>
            <a:r>
              <a:rPr lang="en-US" sz="7200" b="1" dirty="0" smtClean="0"/>
              <a:t>PALM</a:t>
            </a:r>
            <a:endParaRPr lang="ru-RU" sz="7200" b="1" dirty="0"/>
          </a:p>
        </p:txBody>
      </p:sp>
      <p:pic>
        <p:nvPicPr>
          <p:cNvPr id="4" name="Объект 3" descr="https://o-tendencii.com/uploads/posts/2022-05/thumbs/1652081446_35-o-tendencii-com-p-tatu-palma-foto-3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608" y="1925514"/>
            <a:ext cx="5442438" cy="4818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3028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156</TotalTime>
  <Words>76</Words>
  <Application>Microsoft Office PowerPoint</Application>
  <PresentationFormat>Широкоэкранный</PresentationFormat>
  <Paragraphs>20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Ион</vt:lpstr>
      <vt:lpstr>Мнемотехника.</vt:lpstr>
      <vt:lpstr>Цель мастер-класса -</vt:lpstr>
      <vt:lpstr>Задачи мастер-класса: </vt:lpstr>
      <vt:lpstr>Презентация PowerPoint</vt:lpstr>
      <vt:lpstr>Clever - умный</vt:lpstr>
      <vt:lpstr>Презентация PowerPoint</vt:lpstr>
      <vt:lpstr>MONKEY</vt:lpstr>
      <vt:lpstr>MIRROR</vt:lpstr>
      <vt:lpstr>PALM</vt:lpstr>
      <vt:lpstr>SOCK</vt:lpstr>
      <vt:lpstr>SHIP</vt:lpstr>
      <vt:lpstr>BERRY</vt:lpstr>
      <vt:lpstr>DITCH</vt:lpstr>
      <vt:lpstr>PUDDLE</vt:lpstr>
      <vt:lpstr>EAGLE</vt:lpstr>
      <vt:lpstr>LIP</vt:lpstr>
      <vt:lpstr>Презентация PowerPoint</vt:lpstr>
      <vt:lpstr>Изучайте английский язык и верьте в свой успех! </vt:lpstr>
      <vt:lpstr>Спасибо за внимание!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Смирновы</dc:creator>
  <cp:lastModifiedBy>Смирновы</cp:lastModifiedBy>
  <cp:revision>15</cp:revision>
  <dcterms:created xsi:type="dcterms:W3CDTF">2024-01-30T05:09:08Z</dcterms:created>
  <dcterms:modified xsi:type="dcterms:W3CDTF">2024-02-01T18:24:35Z</dcterms:modified>
</cp:coreProperties>
</file>