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12" y="18118"/>
            <a:ext cx="8549852" cy="683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606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575880" cy="686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6560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В. Пуховская</dc:creator>
  <cp:lastModifiedBy>Наталья В. Пуховская</cp:lastModifiedBy>
  <cp:revision>1</cp:revision>
  <dcterms:created xsi:type="dcterms:W3CDTF">2015-10-21T14:01:22Z</dcterms:created>
  <dcterms:modified xsi:type="dcterms:W3CDTF">2015-10-21T14:04:41Z</dcterms:modified>
</cp:coreProperties>
</file>