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3" r:id="rId3"/>
    <p:sldId id="264" r:id="rId4"/>
    <p:sldId id="269" r:id="rId5"/>
    <p:sldId id="268" r:id="rId6"/>
    <p:sldId id="263" r:id="rId7"/>
    <p:sldId id="265" r:id="rId8"/>
    <p:sldId id="266" r:id="rId9"/>
    <p:sldId id="271" r:id="rId10"/>
    <p:sldId id="272" r:id="rId11"/>
    <p:sldId id="258" r:id="rId12"/>
    <p:sldId id="274" r:id="rId13"/>
    <p:sldId id="275" r:id="rId14"/>
    <p:sldId id="276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82" d="100"/>
          <a:sy n="82" d="100"/>
        </p:scale>
        <p:origin x="-10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28D8D-2B68-43DF-A05B-131C56742ED2}" type="datetimeFigureOut">
              <a:rPr lang="ru-RU" smtClean="0"/>
              <a:t>26.05.2024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6F9D2-3845-454C-9DCC-A7D146AC7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757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6F9D2-3845-454C-9DCC-A7D146AC70E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81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6F9D2-3845-454C-9DCC-A7D146AC70E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342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slide" Target="slide1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slide" Target="slide8.xml"/><Relationship Id="rId4" Type="http://schemas.openxmlformats.org/officeDocument/2006/relationships/slide" Target="slide4.xml"/><Relationship Id="rId9" Type="http://schemas.openxmlformats.org/officeDocument/2006/relationships/image" Target="../media/image4.jpeg"/><Relationship Id="rId1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0" Type="http://schemas.openxmlformats.org/officeDocument/2006/relationships/slide" Target="slide4.xml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54000">
              <a:schemeClr val="bg2">
                <a:tint val="95000"/>
                <a:shade val="100000"/>
                <a:satMod val="130000"/>
                <a:lumMod val="99000"/>
                <a:lumOff val="1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ÑÑÑÐµÑ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500042"/>
            <a:ext cx="2071702" cy="2545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7" descr="C:\Users\Сергей\Desktop\2018-2019\симпозиум 2018.1\симпозиум 2018\Путилин\6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4853" t="3011" r="7787" b="23732"/>
          <a:stretch>
            <a:fillRect/>
          </a:stretch>
        </p:blipFill>
        <p:spPr bwMode="auto">
          <a:xfrm>
            <a:off x="7429520" y="3357562"/>
            <a:ext cx="1285884" cy="173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8" descr="http://www.listread.ru/photo/books/longdesc/1259-kvazimodo_tserkvi_spasa_na_sennoy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3560" y="598242"/>
            <a:ext cx="1150869" cy="1809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Сергей\Desktop\2018-2019\симпозиум 2018.1\симпозиум 2018\Безимени-1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642918"/>
            <a:ext cx="2136521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 descr="http://static.tvmaze.com/uploads/images/original_untouched/94/235311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472" y="3286124"/>
            <a:ext cx="1280169" cy="1882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504996" y="3860543"/>
            <a:ext cx="65356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Известный сыщик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И.Д. Путилин – наш земляк</a:t>
            </a:r>
          </a:p>
        </p:txBody>
      </p:sp>
      <p:pic>
        <p:nvPicPr>
          <p:cNvPr id="13314" name="Picture 2" descr="ÐÐ°ÑÑÐ¸Ð½ÐºÐ¸ Ð¿Ð¾ Ð·Ð°Ð¿ÑÐ¾ÑÑ Ð¿Ð°Ð¼ÑÑÐ½Ð¸Ðº Ð¸.Ð´. Ð¿ÑÑÐ¸Ð»Ð¸Ð½Ñ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496" y="4786322"/>
            <a:ext cx="1142992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072330" y="5786454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hlinkClick r:id="rId14" action="ppaction://hlinksldjump"/>
          </p:cNvPr>
          <p:cNvSpPr/>
          <p:nvPr/>
        </p:nvSpPr>
        <p:spPr>
          <a:xfrm>
            <a:off x="376576" y="5351178"/>
            <a:ext cx="1938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Das Quiz</a:t>
            </a:r>
            <a:endParaRPr lang="ru-RU" sz="32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10583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Berühmter Detektiv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de-DE" sz="24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I.D. Putilin –unser </a:t>
            </a:r>
            <a:r>
              <a:rPr lang="de-DE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Landsmann</a:t>
            </a:r>
            <a:endParaRPr lang="ru-RU" sz="24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5236" y="5967731"/>
            <a:ext cx="1661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викторина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импозиум 2018\Путилин\8.jpg"/>
          <p:cNvPicPr>
            <a:picLocks noChangeAspect="1" noChangeArrowheads="1"/>
          </p:cNvPicPr>
          <p:nvPr/>
        </p:nvPicPr>
        <p:blipFill>
          <a:blip r:embed="rId2" cstate="print"/>
          <a:srcRect l="3594" t="7900" r="11341" b="7502"/>
          <a:stretch>
            <a:fillRect/>
          </a:stretch>
        </p:blipFill>
        <p:spPr bwMode="auto">
          <a:xfrm>
            <a:off x="395536" y="188640"/>
            <a:ext cx="4457742" cy="3361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6693" y="4046875"/>
            <a:ext cx="67457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/>
              <a:t>Открытие памятника перед зданием </a:t>
            </a:r>
            <a:endParaRPr lang="en-US" sz="2400" dirty="0" smtClean="0"/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Белгородского </a:t>
            </a:r>
            <a:r>
              <a:rPr lang="ru-RU" sz="2400" dirty="0"/>
              <a:t>юридического 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/>
              <a:t>института МВД России  имени И. Д. Путилина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15338" y="5857892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220072" y="715266"/>
            <a:ext cx="37107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Eröffnung des Denkmals vor dem Gebäude des juristischen </a:t>
            </a:r>
            <a:r>
              <a:rPr lang="de-DE" sz="2400" b="1" dirty="0" err="1"/>
              <a:t>Belgoroddas</a:t>
            </a:r>
            <a:r>
              <a:rPr lang="de-DE" sz="2400" b="1" dirty="0"/>
              <a:t> Institut des russischen Innenministeriums namens I. D. Putilin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meltv.ru/wp-content/uploads/2013/08/DSC01737.jpg"/>
          <p:cNvPicPr>
            <a:picLocks noChangeAspect="1" noChangeArrowheads="1"/>
          </p:cNvPicPr>
          <p:nvPr/>
        </p:nvPicPr>
        <p:blipFill>
          <a:blip r:embed="rId2" cstate="print"/>
          <a:srcRect r="25000"/>
          <a:stretch>
            <a:fillRect/>
          </a:stretch>
        </p:blipFill>
        <p:spPr bwMode="auto">
          <a:xfrm>
            <a:off x="827584" y="620688"/>
            <a:ext cx="4000528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49100" y="4822127"/>
            <a:ext cx="71438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29  августа  2013 г. ветераны уголовного розыска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Советского Союза открыли  в  Новом Осколе  мемориальную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доску  И.Д Путилину. 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5929322" y="5857892"/>
            <a:ext cx="642942" cy="500066"/>
          </a:xfrm>
          <a:prstGeom prst="actionButtonHom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105273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400" b="1" dirty="0"/>
              <a:t>29. August 2013 Veteranen der </a:t>
            </a:r>
            <a:r>
              <a:rPr lang="de-DE" sz="2400" b="1" dirty="0" smtClean="0"/>
              <a:t>Kriminalpolizei die </a:t>
            </a:r>
            <a:r>
              <a:rPr lang="de-DE" sz="2400" b="1" dirty="0"/>
              <a:t>Sowjetunion hat in </a:t>
            </a:r>
            <a:endParaRPr lang="de-DE" sz="2400" b="1" dirty="0" smtClean="0"/>
          </a:p>
          <a:p>
            <a:r>
              <a:rPr lang="de-DE" sz="2400" b="1" dirty="0" smtClean="0"/>
              <a:t>Novy </a:t>
            </a:r>
            <a:r>
              <a:rPr lang="de-DE" sz="2400" b="1" dirty="0"/>
              <a:t>Oskol </a:t>
            </a:r>
            <a:endParaRPr lang="de-DE" sz="2400" b="1" dirty="0" smtClean="0"/>
          </a:p>
          <a:p>
            <a:r>
              <a:rPr lang="de-DE" sz="2400" b="1" dirty="0" smtClean="0"/>
              <a:t>eine </a:t>
            </a:r>
            <a:r>
              <a:rPr lang="de-DE" sz="2400" b="1" dirty="0"/>
              <a:t>Gedenkstätte </a:t>
            </a:r>
            <a:endParaRPr lang="de-DE" sz="2400" b="1" dirty="0" smtClean="0"/>
          </a:p>
          <a:p>
            <a:r>
              <a:rPr lang="de-DE" sz="2400" b="1" dirty="0" smtClean="0"/>
              <a:t>eröffnet das </a:t>
            </a:r>
            <a:r>
              <a:rPr lang="de-DE" sz="2400" b="1" dirty="0"/>
              <a:t>Brett</a:t>
            </a:r>
          </a:p>
          <a:p>
            <a:r>
              <a:rPr lang="de-DE" sz="2400" b="1" dirty="0" smtClean="0"/>
              <a:t>von </a:t>
            </a:r>
            <a:r>
              <a:rPr lang="de-DE" sz="2400" b="1" dirty="0"/>
              <a:t>I.D. Putilin.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5744" y="548680"/>
            <a:ext cx="1047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Quiz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37196" y="4903885"/>
            <a:ext cx="54909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4400" dirty="0" smtClean="0"/>
              <a:t>3</a:t>
            </a:r>
            <a:r>
              <a:rPr lang="de-DE" sz="4400" dirty="0"/>
              <a:t>) der </a:t>
            </a:r>
            <a:r>
              <a:rPr lang="de-DE" sz="4400" dirty="0" smtClean="0"/>
              <a:t>Detektiv</a:t>
            </a:r>
            <a:endParaRPr lang="de-DE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340768"/>
            <a:ext cx="7992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4400" b="1" dirty="0" smtClean="0">
                <a:solidFill>
                  <a:prstClr val="black"/>
                </a:solidFill>
              </a:rPr>
              <a:t>1. </a:t>
            </a:r>
            <a:r>
              <a:rPr lang="de-DE" sz="4400" b="1" dirty="0">
                <a:solidFill>
                  <a:prstClr val="black"/>
                </a:solidFill>
              </a:rPr>
              <a:t>Wer ist I.D. Putilin?</a:t>
            </a:r>
            <a:endParaRPr lang="ru-RU" sz="44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0281" y="2391768"/>
            <a:ext cx="62399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4400" dirty="0">
                <a:solidFill>
                  <a:prstClr val="black"/>
                </a:solidFill>
              </a:rPr>
              <a:t>1) der Schriftsteller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48772" y="3636007"/>
            <a:ext cx="64875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4400" dirty="0">
                <a:solidFill>
                  <a:prstClr val="black"/>
                </a:solidFill>
              </a:rPr>
              <a:t>2) der </a:t>
            </a:r>
            <a:r>
              <a:rPr lang="de-DE" sz="4400" dirty="0" smtClean="0">
                <a:solidFill>
                  <a:prstClr val="black"/>
                </a:solidFill>
              </a:rPr>
              <a:t>Schauspieler</a:t>
            </a:r>
            <a:endParaRPr lang="de-DE" sz="4400" dirty="0">
              <a:solidFill>
                <a:prstClr val="black"/>
              </a:solidFill>
            </a:endParaRPr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848" y="5338363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18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98356" y="1912325"/>
            <a:ext cx="1997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4000" dirty="0" smtClean="0"/>
              <a:t>3</a:t>
            </a:r>
            <a:r>
              <a:rPr lang="de-DE" sz="4000" dirty="0"/>
              <a:t>) 1830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2476" y="460519"/>
            <a:ext cx="79031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4000" b="1" dirty="0">
                <a:solidFill>
                  <a:prstClr val="black"/>
                </a:solidFill>
              </a:rPr>
              <a:t>2.</a:t>
            </a:r>
            <a:r>
              <a:rPr lang="de-DE" sz="4000" dirty="0">
                <a:solidFill>
                  <a:prstClr val="black"/>
                </a:solidFill>
              </a:rPr>
              <a:t> </a:t>
            </a:r>
            <a:r>
              <a:rPr lang="de-DE" sz="4000" b="1" dirty="0" smtClean="0">
                <a:solidFill>
                  <a:prstClr val="black"/>
                </a:solidFill>
              </a:rPr>
              <a:t>Wann </a:t>
            </a:r>
            <a:r>
              <a:rPr lang="de-DE" sz="4000" b="1" dirty="0">
                <a:solidFill>
                  <a:prstClr val="black"/>
                </a:solidFill>
              </a:rPr>
              <a:t>wurde </a:t>
            </a:r>
            <a:r>
              <a:rPr lang="de-DE" sz="4000" b="1" dirty="0" smtClean="0">
                <a:solidFill>
                  <a:prstClr val="black"/>
                </a:solidFill>
              </a:rPr>
              <a:t>I.D</a:t>
            </a:r>
            <a:r>
              <a:rPr lang="de-DE" sz="4000" b="1" dirty="0">
                <a:solidFill>
                  <a:prstClr val="black"/>
                </a:solidFill>
              </a:rPr>
              <a:t>. Putilin geboren?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876291"/>
            <a:ext cx="18918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4000" dirty="0"/>
              <a:t>1) </a:t>
            </a:r>
            <a:r>
              <a:rPr lang="de-DE" sz="4000" dirty="0" smtClean="0"/>
              <a:t>1810</a:t>
            </a:r>
            <a:endParaRPr lang="de-DE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1465" y="1897728"/>
            <a:ext cx="18742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4000" dirty="0"/>
              <a:t>2) </a:t>
            </a:r>
            <a:r>
              <a:rPr lang="de-DE" sz="4000" dirty="0" smtClean="0"/>
              <a:t>1820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4398068"/>
            <a:ext cx="21633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3) </a:t>
            </a:r>
            <a:r>
              <a:rPr lang="en-US" sz="4000" dirty="0" smtClean="0"/>
              <a:t>Kursk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78092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</a:rPr>
              <a:t>3</a:t>
            </a:r>
            <a:r>
              <a:rPr lang="en-US" sz="4000" b="1" dirty="0" smtClean="0">
                <a:solidFill>
                  <a:prstClr val="black"/>
                </a:solidFill>
              </a:rPr>
              <a:t>. </a:t>
            </a:r>
            <a:r>
              <a:rPr lang="en-US" sz="4000" b="1" dirty="0">
                <a:solidFill>
                  <a:prstClr val="black"/>
                </a:solidFill>
              </a:rPr>
              <a:t>In welcher Stadt wurde I.D. </a:t>
            </a:r>
            <a:r>
              <a:rPr lang="en-US" sz="4000" b="1" dirty="0" smtClean="0">
                <a:solidFill>
                  <a:prstClr val="black"/>
                </a:solidFill>
              </a:rPr>
              <a:t>Putilin</a:t>
            </a:r>
            <a:r>
              <a:rPr lang="ru-RU" sz="4000" b="1" dirty="0" smtClean="0">
                <a:solidFill>
                  <a:prstClr val="black"/>
                </a:solidFill>
              </a:rPr>
              <a:t> </a:t>
            </a:r>
            <a:r>
              <a:rPr lang="en-US" sz="4000" b="1" dirty="0" smtClean="0"/>
              <a:t>geboren?</a:t>
            </a:r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7842" y="4437865"/>
            <a:ext cx="2419380" cy="585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dirty="0"/>
              <a:t>1) </a:t>
            </a:r>
            <a:r>
              <a:rPr lang="en-US" sz="4000" dirty="0" smtClean="0"/>
              <a:t>Moskau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62254" y="4410402"/>
            <a:ext cx="31235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dirty="0"/>
              <a:t>2) Novy </a:t>
            </a:r>
            <a:r>
              <a:rPr lang="en-US" sz="4000" dirty="0" smtClean="0"/>
              <a:t>Oskol</a:t>
            </a:r>
            <a:endParaRPr lang="ru-RU" sz="4000" dirty="0"/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432" y="5517232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2440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1963" y="2420375"/>
            <a:ext cx="22120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 smtClean="0"/>
              <a:t>3</a:t>
            </a:r>
            <a:r>
              <a:rPr lang="de-DE" sz="3600" dirty="0"/>
              <a:t>) </a:t>
            </a:r>
            <a:r>
              <a:rPr lang="de-DE" sz="3600" dirty="0" err="1" smtClean="0"/>
              <a:t>Ku</a:t>
            </a:r>
            <a:r>
              <a:rPr lang="en-US" sz="3600" dirty="0" err="1" smtClean="0"/>
              <a:t>rsk</a:t>
            </a:r>
            <a:endParaRPr lang="de-DE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92696" y="548680"/>
            <a:ext cx="71586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b="1" dirty="0">
                <a:solidFill>
                  <a:prstClr val="black"/>
                </a:solidFill>
              </a:rPr>
              <a:t>4. Der Fr.1: In welcher Stadt setzte I.D. Putilin seine Ausbildung fort?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381454"/>
            <a:ext cx="2146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3600" dirty="0">
                <a:solidFill>
                  <a:prstClr val="black"/>
                </a:solidFill>
              </a:rPr>
              <a:t>1) </a:t>
            </a:r>
            <a:r>
              <a:rPr lang="de-DE" sz="3600" dirty="0" smtClean="0">
                <a:solidFill>
                  <a:prstClr val="black"/>
                </a:solidFill>
              </a:rPr>
              <a:t>Moskau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2402008"/>
            <a:ext cx="3667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dirty="0">
                <a:solidFill>
                  <a:prstClr val="black"/>
                </a:solidFill>
              </a:rPr>
              <a:t>2) St. </a:t>
            </a:r>
            <a:r>
              <a:rPr lang="de-DE" sz="3600" dirty="0" smtClean="0">
                <a:solidFill>
                  <a:prstClr val="black"/>
                </a:solidFill>
              </a:rPr>
              <a:t>Petersburg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11341" y="4670932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 smtClean="0"/>
              <a:t>3)Zehn</a:t>
            </a:r>
            <a:endParaRPr lang="de-DE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9801" y="3212976"/>
            <a:ext cx="80914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dirty="0">
                <a:solidFill>
                  <a:prstClr val="black"/>
                </a:solidFill>
              </a:rPr>
              <a:t>5. </a:t>
            </a:r>
            <a:r>
              <a:rPr lang="de-DE" sz="3600" b="1" dirty="0" smtClean="0">
                <a:solidFill>
                  <a:prstClr val="black"/>
                </a:solidFill>
              </a:rPr>
              <a:t>Wie </a:t>
            </a:r>
            <a:r>
              <a:rPr lang="de-DE" sz="3600" b="1" dirty="0">
                <a:solidFill>
                  <a:prstClr val="black"/>
                </a:solidFill>
              </a:rPr>
              <a:t>viele Auszeichnungen hatte </a:t>
            </a:r>
            <a:endParaRPr lang="ru-RU" sz="3600" b="1" dirty="0" smtClean="0">
              <a:solidFill>
                <a:prstClr val="black"/>
              </a:solidFill>
            </a:endParaRPr>
          </a:p>
          <a:p>
            <a:r>
              <a:rPr lang="de-DE" sz="3600" b="1" dirty="0" smtClean="0">
                <a:solidFill>
                  <a:prstClr val="black"/>
                </a:solidFill>
              </a:rPr>
              <a:t>I.D</a:t>
            </a:r>
            <a:r>
              <a:rPr lang="de-DE" sz="3600" b="1" dirty="0">
                <a:solidFill>
                  <a:prstClr val="black"/>
                </a:solidFill>
              </a:rPr>
              <a:t>. </a:t>
            </a:r>
            <a:r>
              <a:rPr lang="de-DE" sz="3600" b="1" dirty="0" smtClean="0">
                <a:solidFill>
                  <a:prstClr val="black"/>
                </a:solidFill>
              </a:rPr>
              <a:t>Putilin</a:t>
            </a:r>
            <a:r>
              <a:rPr lang="ru-RU" sz="3600" b="1" dirty="0" smtClean="0">
                <a:solidFill>
                  <a:prstClr val="black"/>
                </a:solidFill>
              </a:rPr>
              <a:t>?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6590" y="4699596"/>
            <a:ext cx="3021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>
                <a:solidFill>
                  <a:prstClr val="black"/>
                </a:solidFill>
              </a:rPr>
              <a:t>1) Fünfzehn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53372" y="4699596"/>
            <a:ext cx="1624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3600" dirty="0">
                <a:solidFill>
                  <a:prstClr val="black"/>
                </a:solidFill>
              </a:rPr>
              <a:t>2)Zwölf</a:t>
            </a:r>
          </a:p>
        </p:txBody>
      </p:sp>
      <p:pic>
        <p:nvPicPr>
          <p:cNvPr id="307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45224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811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1329" y="4077072"/>
            <a:ext cx="5679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 smtClean="0">
                <a:solidFill>
                  <a:prstClr val="black"/>
                </a:solidFill>
              </a:rPr>
              <a:t>3</a:t>
            </a:r>
            <a:r>
              <a:rPr lang="de-DE" sz="3600" dirty="0">
                <a:solidFill>
                  <a:prstClr val="black"/>
                </a:solidFill>
              </a:rPr>
              <a:t>) Arbeit bei der </a:t>
            </a:r>
            <a:r>
              <a:rPr lang="de-DE" sz="3600" dirty="0" smtClean="0">
                <a:solidFill>
                  <a:prstClr val="black"/>
                </a:solidFill>
              </a:rPr>
              <a:t>Polizei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332656"/>
            <a:ext cx="6852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b="1" dirty="0" smtClean="0">
                <a:solidFill>
                  <a:prstClr val="black"/>
                </a:solidFill>
              </a:rPr>
              <a:t>6. </a:t>
            </a:r>
            <a:r>
              <a:rPr lang="de-DE" sz="3600" b="1" dirty="0">
                <a:solidFill>
                  <a:prstClr val="black"/>
                </a:solidFill>
              </a:rPr>
              <a:t>Welche Art von Aktivität hat I.D. Putilin Ruhm gebracht?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275131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dirty="0">
                <a:solidFill>
                  <a:prstClr val="black"/>
                </a:solidFill>
              </a:rPr>
              <a:t>1) Arbeiten im </a:t>
            </a:r>
            <a:r>
              <a:rPr lang="de-DE" sz="3600" dirty="0" smtClean="0">
                <a:solidFill>
                  <a:prstClr val="black"/>
                </a:solidFill>
              </a:rPr>
              <a:t>Kino</a:t>
            </a:r>
            <a:endParaRPr lang="de-DE" sz="36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1702" y="3212976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3600" dirty="0">
                <a:solidFill>
                  <a:prstClr val="black"/>
                </a:solidFill>
              </a:rPr>
              <a:t>2) Literarische Werke</a:t>
            </a:r>
          </a:p>
        </p:txBody>
      </p:sp>
      <p:pic>
        <p:nvPicPr>
          <p:cNvPr id="40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067" y="5157192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804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9208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solidFill>
                  <a:prstClr val="black"/>
                </a:solidFill>
              </a:rPr>
              <a:t>7. Wie heißt die Medaille, die zu Ehren von I.D. Putilin gegründet wurde?</a:t>
            </a:r>
            <a:endParaRPr lang="ru-RU" sz="36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7785" y="3043997"/>
            <a:ext cx="66518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1) Für Fleiß und Dienst am </a:t>
            </a:r>
            <a:r>
              <a:rPr lang="de-DE" sz="3600" dirty="0" smtClean="0"/>
              <a:t>Volk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0523" y="3777679"/>
            <a:ext cx="5588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2) Ivan Dmitrievich Putilin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36039" y="4653136"/>
            <a:ext cx="6919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3) Für Verdienste um die </a:t>
            </a:r>
            <a:r>
              <a:rPr lang="de-DE" sz="3600" dirty="0" smtClean="0"/>
              <a:t>Heimat</a:t>
            </a:r>
            <a:endParaRPr lang="ru-RU" sz="3600" dirty="0"/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299467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52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dirty="0"/>
              <a:t>8. </a:t>
            </a:r>
            <a:r>
              <a:rPr lang="de-DE" sz="3600" b="1" dirty="0" smtClean="0"/>
              <a:t> </a:t>
            </a:r>
            <a:r>
              <a:rPr lang="de-DE" sz="3600" b="1" dirty="0"/>
              <a:t>Welches Institut wurde nach I.D. Putilin benannt?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0058" y="190813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1) Das  belgorodische pädagogische Institut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093778"/>
            <a:ext cx="8127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/>
              <a:t>2) Das  belgorodische Genossenschafts Institut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2278" y="4437112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dirty="0"/>
              <a:t>3) Das belgorodische  juristische Institut des russischen   Innenministeriums.</a:t>
            </a:r>
            <a:endParaRPr lang="ru-RU" sz="3600" dirty="0"/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54" y="5521513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61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0911" y="455633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dirty="0"/>
              <a:t>9. </a:t>
            </a:r>
            <a:r>
              <a:rPr lang="de-DE" sz="3600" b="1" dirty="0" smtClean="0"/>
              <a:t>In </a:t>
            </a:r>
            <a:r>
              <a:rPr lang="de-DE" sz="3600" b="1" dirty="0"/>
              <a:t>welchem Jahr starb Iwan Dmitrijewitsch Putilin</a:t>
            </a:r>
            <a:r>
              <a:rPr lang="de-DE" sz="3600" b="1" dirty="0" smtClean="0"/>
              <a:t>?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87781"/>
            <a:ext cx="1661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1) </a:t>
            </a:r>
            <a:r>
              <a:rPr lang="ru-RU" sz="3600" dirty="0" smtClean="0"/>
              <a:t>1893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910898"/>
            <a:ext cx="1598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2) 1896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1934047"/>
            <a:ext cx="1598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3) 1899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93802" y="263691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 startAt="10"/>
            </a:pPr>
            <a:r>
              <a:rPr lang="de-DE" sz="3600" b="1" dirty="0" smtClean="0"/>
              <a:t>An </a:t>
            </a:r>
            <a:r>
              <a:rPr lang="de-DE" sz="3600" b="1" dirty="0"/>
              <a:t>welcher Stelle wurde </a:t>
            </a:r>
            <a:endParaRPr lang="ru-RU" sz="3600" b="1" dirty="0" smtClean="0"/>
          </a:p>
          <a:p>
            <a:r>
              <a:rPr lang="de-DE" sz="3600" b="1" dirty="0" smtClean="0"/>
              <a:t>I</a:t>
            </a:r>
            <a:r>
              <a:rPr lang="de-DE" sz="3600" b="1" dirty="0"/>
              <a:t>. D. Putilin ein Denkmal gesetzt?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19565" y="3930720"/>
            <a:ext cx="58940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1) im  Park der Stadt Belgorod;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9565" y="4609922"/>
            <a:ext cx="7150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2) vor dem belgoroden  Law Institute</a:t>
            </a:r>
            <a:r>
              <a:rPr lang="de-DE" dirty="0"/>
              <a:t>;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12326" y="5375776"/>
            <a:ext cx="58544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/>
              <a:t>3) auf dem zentralen Platz </a:t>
            </a:r>
            <a:endParaRPr lang="de-DE" sz="3600" dirty="0" smtClean="0"/>
          </a:p>
          <a:p>
            <a:r>
              <a:rPr lang="de-DE" sz="3600" dirty="0" smtClean="0"/>
              <a:t>der </a:t>
            </a:r>
            <a:r>
              <a:rPr lang="de-DE" sz="3600" dirty="0"/>
              <a:t>Stadt Belgorod.</a:t>
            </a:r>
            <a:endParaRPr lang="ru-RU" sz="3600" dirty="0"/>
          </a:p>
        </p:txBody>
      </p:sp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999" y="5733256"/>
            <a:ext cx="5969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82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ергей\Desktop\2018-2019\симпозиум 2018.1\симпозиум 2018\Путилин\метрика 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7"/>
            <a:ext cx="2199188" cy="3086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4282" y="5112875"/>
            <a:ext cx="42148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Метрическая книга с записью о рождении Ивана Путилина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 descr="C:\Users\Сергей\Desktop\2018-2019\симпозиум 2018.1\симпозиум 2018\Безимени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705" y="357167"/>
            <a:ext cx="2295384" cy="2568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214942" y="2925515"/>
            <a:ext cx="4214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 мая 1830 года его крестили в Успенской церкви.</a:t>
            </a:r>
          </a:p>
        </p:txBody>
      </p:sp>
      <p:sp>
        <p:nvSpPr>
          <p:cNvPr id="7" name="Управляющая кнопка: далее 6">
            <a:hlinkClick r:id="" action="ppaction://hlinkshowjump?jump=firstslide" highlightClick="1"/>
          </p:cNvPr>
          <p:cNvSpPr/>
          <p:nvPr/>
        </p:nvSpPr>
        <p:spPr>
          <a:xfrm>
            <a:off x="4643438" y="5991733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784" y="39125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400" b="1" dirty="0"/>
              <a:t>Ein metrisches Buch mit einer Aufzeichnung über die Geburt von Ivan Putilin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15608" y="1115627"/>
            <a:ext cx="3528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Am 8. Mai 1830 wurde er in der Mariä-Himmelfahrt-Kirche getauft.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vivliophica.com/img-books/15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04664"/>
            <a:ext cx="1928826" cy="2802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://skupiknigi.ru/image/Large/multimedia/books_covers/10038694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artisticPaintBrus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4008" y="314323"/>
            <a:ext cx="2428892" cy="298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337120" y="4077072"/>
            <a:ext cx="4392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Шеф  сыскной полиции</a:t>
            </a:r>
          </a:p>
          <a:p>
            <a:r>
              <a:rPr lang="ru-RU" sz="2400" dirty="0"/>
              <a:t> Санкт-Петербурга в 2- томах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6055687"/>
            <a:ext cx="5572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Книги написанные И.Д Путилиным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297279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Сорок лет среди </a:t>
            </a:r>
          </a:p>
          <a:p>
            <a:r>
              <a:rPr lang="ru-RU" sz="2400" dirty="0" smtClean="0"/>
              <a:t>разбойников и убийц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9" name="Управляющая кнопка: далее 8">
            <a:hlinkClick r:id="" action="ppaction://hlinkshowjump?jump=firstslide" highlightClick="1"/>
          </p:cNvPr>
          <p:cNvSpPr/>
          <p:nvPr/>
        </p:nvSpPr>
        <p:spPr>
          <a:xfrm>
            <a:off x="7428823" y="5965049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6779" y="3370691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Vierzig Jahre unter </a:t>
            </a:r>
          </a:p>
          <a:p>
            <a:r>
              <a:rPr lang="en-US" sz="2400" b="1" dirty="0"/>
              <a:t>R</a:t>
            </a:r>
            <a:r>
              <a:rPr lang="de-DE" sz="2400" b="1" dirty="0" err="1" smtClean="0"/>
              <a:t>äuber</a:t>
            </a:r>
            <a:r>
              <a:rPr lang="de-DE" sz="2400" b="1" dirty="0" smtClean="0"/>
              <a:t> </a:t>
            </a:r>
            <a:r>
              <a:rPr lang="de-DE" sz="2400" b="1" dirty="0"/>
              <a:t>und Mörder.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20646" y="308650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400" b="1" dirty="0"/>
              <a:t>Chef der Detektivpolizei</a:t>
            </a:r>
          </a:p>
          <a:p>
            <a:r>
              <a:rPr lang="de-DE" sz="2400" b="1" dirty="0"/>
              <a:t> St. Petersburg in 2 Bänden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2651" y="5456153"/>
            <a:ext cx="7695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Bücher, die von I.D. Putilin geschrieben wurden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5976" y="3591853"/>
            <a:ext cx="4216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 время службы И.Д. Путилин</a:t>
            </a:r>
          </a:p>
          <a:p>
            <a:r>
              <a:rPr lang="ru-RU" sz="2400" dirty="0" smtClean="0"/>
              <a:t>получил более 12 орденов и медалей </a:t>
            </a:r>
          </a:p>
          <a:p>
            <a:r>
              <a:rPr lang="ru-RU" sz="2400" dirty="0" smtClean="0"/>
              <a:t>разного  достоинства.</a:t>
            </a:r>
            <a:endParaRPr lang="ru-RU" sz="2400" dirty="0"/>
          </a:p>
        </p:txBody>
      </p:sp>
      <p:pic>
        <p:nvPicPr>
          <p:cNvPr id="26626" name="Picture 2" descr="http://itd3.mycdn.me/image?id=861750777565&amp;t=20&amp;plc=WEB&amp;tkn=*7NgR3wXnvHKi8ZWmb2J7j5VC_Cg"/>
          <p:cNvPicPr>
            <a:picLocks noChangeAspect="1" noChangeArrowheads="1"/>
          </p:cNvPicPr>
          <p:nvPr/>
        </p:nvPicPr>
        <p:blipFill>
          <a:blip r:embed="rId2" cstate="print"/>
          <a:srcRect l="16414" t="17578" r="19192" b="26758"/>
          <a:stretch>
            <a:fillRect/>
          </a:stretch>
        </p:blipFill>
        <p:spPr bwMode="auto">
          <a:xfrm>
            <a:off x="467544" y="836712"/>
            <a:ext cx="3259828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Управляющая кнопка: далее 3">
            <a:hlinkClick r:id="" action="ppaction://hlinkshowjump?jump=nextslide" highlightClick="1"/>
            <a:hlinkHover r:id="" action="ppaction://hlinkshowjump?jump=nextslide"/>
          </p:cNvPr>
          <p:cNvSpPr/>
          <p:nvPr/>
        </p:nvSpPr>
        <p:spPr>
          <a:xfrm>
            <a:off x="8001024" y="5643578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876896" y="869615"/>
            <a:ext cx="371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Während des Dienstes von I.D. Putilin</a:t>
            </a:r>
          </a:p>
          <a:p>
            <a:r>
              <a:rPr lang="de-DE" sz="2400" b="1" dirty="0"/>
              <a:t>erhielt mehr als 12 Orden und Medaillen </a:t>
            </a:r>
          </a:p>
          <a:p>
            <a:r>
              <a:rPr lang="de-DE" sz="2400" b="1" dirty="0"/>
              <a:t>von unterschiedlicher Würde.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3706" y="2211165"/>
            <a:ext cx="2845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Орден Святого Станислава </a:t>
            </a:r>
          </a:p>
          <a:p>
            <a:r>
              <a:rPr lang="ru-RU" dirty="0" smtClean="0"/>
              <a:t>3-х  степеней</a:t>
            </a:r>
            <a:endParaRPr lang="ru-RU" dirty="0"/>
          </a:p>
        </p:txBody>
      </p:sp>
      <p:pic>
        <p:nvPicPr>
          <p:cNvPr id="25608" name="Picture 8" descr="https://xn----7sbqraohhesud.xn--p1acf/000000/6/5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227" b="2500"/>
          <a:stretch>
            <a:fillRect/>
          </a:stretch>
        </p:blipFill>
        <p:spPr bwMode="auto">
          <a:xfrm>
            <a:off x="4214810" y="500042"/>
            <a:ext cx="735448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518460" y="2349979"/>
            <a:ext cx="2238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Орден Святой Анны  </a:t>
            </a:r>
          </a:p>
          <a:p>
            <a:r>
              <a:rPr lang="ru-RU" dirty="0" smtClean="0"/>
              <a:t>3-х  степеней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64527" y="2759953"/>
            <a:ext cx="28982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Орден Святого Владимира  </a:t>
            </a:r>
          </a:p>
          <a:p>
            <a:r>
              <a:rPr lang="ru-RU" dirty="0" smtClean="0"/>
              <a:t>4-й и 3-й  степеней</a:t>
            </a:r>
            <a:endParaRPr lang="ru-RU" dirty="0"/>
          </a:p>
        </p:txBody>
      </p:sp>
      <p:pic>
        <p:nvPicPr>
          <p:cNvPr id="25612" name="Picture 12" descr="Imperial Order of Franz Joseph (Russia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913" y="2996310"/>
            <a:ext cx="714380" cy="1661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89219" y="5873882"/>
            <a:ext cx="2475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Орден Франца Иосифа </a:t>
            </a:r>
          </a:p>
          <a:p>
            <a:r>
              <a:rPr lang="ru-RU" dirty="0" smtClean="0"/>
              <a:t>3-й степени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18151" y="4927964"/>
            <a:ext cx="2994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Командорский крест ордена</a:t>
            </a:r>
          </a:p>
          <a:p>
            <a:r>
              <a:rPr lang="ru-RU" dirty="0" smtClean="0"/>
              <a:t> Франца Иосифа 3-й степени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199913" y="5248533"/>
            <a:ext cx="2662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Бронзовая  медаль </a:t>
            </a:r>
          </a:p>
          <a:p>
            <a:r>
              <a:rPr lang="ru-RU" dirty="0"/>
              <a:t>на Андреевской ленте</a:t>
            </a:r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16" name="Picture 2" descr="C:\Users\Сергей\Desktop\2018-2019\симпозиум 2018.1\симпозиум 2018\Путилин\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28" t="7293" r="9493"/>
          <a:stretch>
            <a:fillRect/>
          </a:stretch>
        </p:blipFill>
        <p:spPr bwMode="auto">
          <a:xfrm>
            <a:off x="453632" y="385365"/>
            <a:ext cx="714380" cy="908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ÐÐ°ÑÑÐ¸Ð½ÐºÐ¸ Ð¿Ð¾ Ð·Ð°Ð¿ÑÐ¾ÑÑ ÐÑÐ´ÐµÐ½ Ð¡Ð²ÑÑÐ¾Ð¹ ÐÐ½Ð½Ñ   2-Ð¹  ÑÑÐµÐ¿ÐµÐ½Ð¸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2272" b="9090"/>
          <a:stretch>
            <a:fillRect/>
          </a:stretch>
        </p:blipFill>
        <p:spPr bwMode="auto">
          <a:xfrm>
            <a:off x="5143504" y="714356"/>
            <a:ext cx="1023945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Сергей\Desktop\2018-2019\симпозиум 2018.1\симпозиум 2018\Путилин\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l="5837" t="4173" r="777" b="20705"/>
          <a:stretch>
            <a:fillRect/>
          </a:stretch>
        </p:blipFill>
        <p:spPr bwMode="auto">
          <a:xfrm>
            <a:off x="7786710" y="857232"/>
            <a:ext cx="1143008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C:\Users\Сергей\Desktop\2018-2019\симпозиум 2018.1\симпозиум 2018\Путилин\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FFF"/>
              </a:clrFrom>
              <a:clrTo>
                <a:srgbClr val="FDFFFF">
                  <a:alpha val="0"/>
                </a:srgbClr>
              </a:clrTo>
            </a:clrChange>
          </a:blip>
          <a:srcRect r="-12759" b="19591"/>
          <a:stretch>
            <a:fillRect/>
          </a:stretch>
        </p:blipFill>
        <p:spPr bwMode="auto">
          <a:xfrm>
            <a:off x="3643306" y="357166"/>
            <a:ext cx="481557" cy="928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C:\Users\Сергей\Desktop\2018-2019\симпозиум 2018.1\симпозиум 2018\Путилин\5 - копия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7692" t="-4552"/>
          <a:stretch>
            <a:fillRect/>
          </a:stretch>
        </p:blipFill>
        <p:spPr bwMode="auto">
          <a:xfrm>
            <a:off x="6715140" y="1000108"/>
            <a:ext cx="857256" cy="969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" descr=" 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557" b="12982"/>
          <a:stretch>
            <a:fillRect/>
          </a:stretch>
        </p:blipFill>
        <p:spPr bwMode="auto">
          <a:xfrm>
            <a:off x="6244590" y="3406284"/>
            <a:ext cx="1500198" cy="954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7" descr="C:\Users\Сергей\Desktop\2018-2019\симпозиум 2018.1\симпозиум 2018\Путилин\6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4853" t="3011" r="7787" b="23732"/>
          <a:stretch>
            <a:fillRect/>
          </a:stretch>
        </p:blipFill>
        <p:spPr bwMode="auto">
          <a:xfrm>
            <a:off x="3830093" y="3031037"/>
            <a:ext cx="752441" cy="1017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" descr="C:\Users\Сергей\Desktop\2018-2019\симпозиум 2018.1\симпозиум 2018\Путилин\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28" t="7293" r="9493"/>
          <a:stretch>
            <a:fillRect/>
          </a:stretch>
        </p:blipFill>
        <p:spPr bwMode="auto">
          <a:xfrm>
            <a:off x="1449324" y="357166"/>
            <a:ext cx="714380" cy="908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C:\Users\Сергей\Desktop\2018-2019\симпозиум 2018.1\симпозиум 2018\Путилин\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28" t="7293" r="9493"/>
          <a:stretch>
            <a:fillRect/>
          </a:stretch>
        </p:blipFill>
        <p:spPr bwMode="auto">
          <a:xfrm>
            <a:off x="2163704" y="357166"/>
            <a:ext cx="714380" cy="908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7929586" y="5877272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41159" y="1428736"/>
            <a:ext cx="3398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/>
              <a:t>Der </a:t>
            </a:r>
            <a:r>
              <a:rPr lang="de-DE" b="1" dirty="0"/>
              <a:t>Orden des Heiligen Stanislaus3 Grad.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85441" y="1564834"/>
            <a:ext cx="2901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n-NO" b="1" dirty="0"/>
              <a:t>Orden der Heiligen Anna </a:t>
            </a:r>
          </a:p>
          <a:p>
            <a:r>
              <a:rPr lang="nn-NO" b="1" dirty="0"/>
              <a:t>3. Grades.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36503" y="2080431"/>
            <a:ext cx="3214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 </a:t>
            </a:r>
            <a:r>
              <a:rPr lang="de-DE" b="1" dirty="0"/>
              <a:t>Orden des Heiligen </a:t>
            </a:r>
            <a:r>
              <a:rPr lang="de-DE" b="1" dirty="0" smtClean="0"/>
              <a:t>Wladimir 4</a:t>
            </a:r>
            <a:r>
              <a:rPr lang="de-DE" b="1" dirty="0"/>
              <a:t>. und 3. Grad.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48319" y="4602202"/>
            <a:ext cx="1964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Bronzemedaille </a:t>
            </a:r>
          </a:p>
          <a:p>
            <a:r>
              <a:rPr lang="en-US" b="1" dirty="0"/>
              <a:t>am Andreasband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92258" y="4004634"/>
            <a:ext cx="2852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Das Kommandeurskreuz</a:t>
            </a:r>
          </a:p>
          <a:p>
            <a:r>
              <a:rPr lang="de-DE" b="1" dirty="0"/>
              <a:t> des Ordens von </a:t>
            </a:r>
          </a:p>
          <a:p>
            <a:r>
              <a:rPr lang="de-DE" b="1" dirty="0"/>
              <a:t>Franz Josef 3. Grades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1425" y="5063867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/>
              <a:t>Orden von Franz </a:t>
            </a:r>
          </a:p>
          <a:p>
            <a:r>
              <a:rPr lang="de-DE" b="1" dirty="0"/>
              <a:t>Joseph, 3. Klasse</a:t>
            </a:r>
            <a:r>
              <a:rPr lang="de-DE" dirty="0"/>
              <a:t>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грамо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7220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92797" y="3335254"/>
            <a:ext cx="371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Это особое распоряжение  императора Александра II о награждении </a:t>
            </a:r>
          </a:p>
          <a:p>
            <a:r>
              <a:rPr lang="ru-RU" sz="2400" dirty="0" smtClean="0"/>
              <a:t>И. Д. Путилина орденом Святого Владимира </a:t>
            </a:r>
          </a:p>
          <a:p>
            <a:r>
              <a:rPr lang="ru-RU" sz="2400" dirty="0" smtClean="0"/>
              <a:t>III степени</a:t>
            </a:r>
            <a:endParaRPr lang="ru-RU" sz="2400" dirty="0"/>
          </a:p>
        </p:txBody>
      </p:sp>
      <p:sp>
        <p:nvSpPr>
          <p:cNvPr id="4" name="Управляющая кнопка: далее 3">
            <a:hlinkClick r:id="" action="ppaction://hlinkshowjump?jump=firstslide" highlightClick="1"/>
          </p:cNvPr>
          <p:cNvSpPr/>
          <p:nvPr/>
        </p:nvSpPr>
        <p:spPr>
          <a:xfrm>
            <a:off x="8001024" y="5643578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235165" y="404664"/>
            <a:ext cx="3672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Das ist ein  Foto des historischen Dokuments Sonderbefehl von Kaiser Alexander II. über die Verleihung des St.-Wladimir-Ordens III. Grades an I. D. Putilin“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ages.literatura.by/covers/s/acb36788-9d98-4610-ba0f-508d549325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1234145" cy="18573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2500306"/>
            <a:ext cx="28575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Российский сыщик Иван Дмитриевич Путилин  </a:t>
            </a:r>
          </a:p>
          <a:p>
            <a:r>
              <a:rPr lang="ru-RU" sz="1400" dirty="0" smtClean="0"/>
              <a:t>в 2-х томах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8926" y="257174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Иван Путилин.</a:t>
            </a:r>
          </a:p>
          <a:p>
            <a:r>
              <a:rPr lang="ru-RU" sz="1400" smtClean="0"/>
              <a:t> Гений </a:t>
            </a:r>
            <a:r>
              <a:rPr lang="ru-RU" sz="1400" dirty="0" smtClean="0"/>
              <a:t>русского  сыска. </a:t>
            </a:r>
            <a:endParaRPr lang="ru-RU" sz="1400" dirty="0"/>
          </a:p>
        </p:txBody>
      </p:sp>
      <p:pic>
        <p:nvPicPr>
          <p:cNvPr id="22536" name="Picture 8" descr="http://www.listread.ru/photo/books/longdesc/1259-kvazimodo_tserkvi_spasa_na_senn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5728"/>
            <a:ext cx="1378020" cy="2166911"/>
          </a:xfrm>
          <a:prstGeom prst="rect">
            <a:avLst/>
          </a:prstGeom>
          <a:noFill/>
        </p:spPr>
      </p:pic>
      <p:pic>
        <p:nvPicPr>
          <p:cNvPr id="22540" name="Picture 12" descr="http://900igr.net/up/datai/181077/0013-021-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8DC"/>
              </a:clrFrom>
              <a:clrTo>
                <a:srgbClr val="FFF8DC">
                  <a:alpha val="0"/>
                </a:srgbClr>
              </a:clrTo>
            </a:clrChange>
          </a:blip>
          <a:srcRect l="6429" t="8571" r="12142" b="-715"/>
          <a:stretch>
            <a:fillRect/>
          </a:stretch>
        </p:blipFill>
        <p:spPr bwMode="auto">
          <a:xfrm>
            <a:off x="571472" y="4071942"/>
            <a:ext cx="1581604" cy="178971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71472" y="578645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Иван  Путилин  </a:t>
            </a:r>
          </a:p>
          <a:p>
            <a:r>
              <a:rPr lang="ru-RU" sz="1400" dirty="0" smtClean="0"/>
              <a:t>и похитители невест</a:t>
            </a:r>
          </a:p>
        </p:txBody>
      </p:sp>
      <p:pic>
        <p:nvPicPr>
          <p:cNvPr id="22542" name="Picture 14" descr="https://canvas.bookmate.com/books/PQ0nyncp?mode=facebook"/>
          <p:cNvPicPr>
            <a:picLocks noChangeAspect="1" noChangeArrowheads="1"/>
          </p:cNvPicPr>
          <p:nvPr/>
        </p:nvPicPr>
        <p:blipFill>
          <a:blip r:embed="rId5" cstate="print"/>
          <a:srcRect l="38125" t="13095" r="38125" b="13095"/>
          <a:stretch>
            <a:fillRect/>
          </a:stretch>
        </p:blipFill>
        <p:spPr bwMode="auto">
          <a:xfrm>
            <a:off x="6429388" y="4000504"/>
            <a:ext cx="1149921" cy="187618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143636" y="6000768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Мертвая петля</a:t>
            </a:r>
          </a:p>
        </p:txBody>
      </p:sp>
      <p:pic>
        <p:nvPicPr>
          <p:cNvPr id="22544" name="Picture 16" descr="http://900igr.net/up/datas/181077/023.jpg"/>
          <p:cNvPicPr>
            <a:picLocks noChangeAspect="1" noChangeArrowheads="1"/>
          </p:cNvPicPr>
          <p:nvPr/>
        </p:nvPicPr>
        <p:blipFill>
          <a:blip r:embed="rId6" cstate="print"/>
          <a:srcRect l="10938" t="15625" r="56250" b="14583"/>
          <a:stretch>
            <a:fillRect/>
          </a:stretch>
        </p:blipFill>
        <p:spPr bwMode="auto">
          <a:xfrm>
            <a:off x="6286512" y="1071546"/>
            <a:ext cx="1357322" cy="216525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429388" y="342900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Король русских сыщиков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00134" y="3286124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Книги об   И.Д Путилине </a:t>
            </a:r>
            <a:endParaRPr lang="ru-RU" sz="3200" dirty="0"/>
          </a:p>
        </p:txBody>
      </p:sp>
      <p:sp>
        <p:nvSpPr>
          <p:cNvPr id="18" name="Управляющая кнопка: далее 17">
            <a:hlinkClick r:id="" action="ppaction://hlinkshowjump?jump=firstslide" highlightClick="1"/>
          </p:cNvPr>
          <p:cNvSpPr/>
          <p:nvPr/>
        </p:nvSpPr>
        <p:spPr>
          <a:xfrm>
            <a:off x="8072462" y="5715016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6330" y="5214950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Сериал Сыщик Путилин</a:t>
            </a:r>
          </a:p>
          <a:p>
            <a:r>
              <a:rPr lang="ru-RU" sz="2000" dirty="0" smtClean="0"/>
              <a:t>В главной роли Владимир Ильин</a:t>
            </a:r>
            <a:endParaRPr lang="ru-RU" sz="2000" dirty="0"/>
          </a:p>
        </p:txBody>
      </p:sp>
      <p:pic>
        <p:nvPicPr>
          <p:cNvPr id="23558" name="Picture 6" descr="http://900igr.net/up/datas/181077/038.jpg"/>
          <p:cNvPicPr>
            <a:picLocks noChangeAspect="1" noChangeArrowheads="1"/>
          </p:cNvPicPr>
          <p:nvPr/>
        </p:nvPicPr>
        <p:blipFill>
          <a:blip r:embed="rId2" cstate="print"/>
          <a:srcRect l="53907" t="16667" r="10937" b="44791"/>
          <a:stretch>
            <a:fillRect/>
          </a:stretch>
        </p:blipFill>
        <p:spPr bwMode="auto">
          <a:xfrm>
            <a:off x="4045094" y="728716"/>
            <a:ext cx="3485708" cy="2916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628" y="5072074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Сыщик Петербургской полиции</a:t>
            </a:r>
          </a:p>
          <a:p>
            <a:r>
              <a:rPr lang="ru-RU" sz="2000" dirty="0"/>
              <a:t>В главной роли Пётр Щербаков</a:t>
            </a:r>
          </a:p>
        </p:txBody>
      </p:sp>
      <p:pic>
        <p:nvPicPr>
          <p:cNvPr id="23560" name="Picture 8" descr="http://static.tvmaze.com/uploads/images/original_untouched/94/235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3" y="714357"/>
            <a:ext cx="1992854" cy="2930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Управляющая кнопка: далее 7">
            <a:hlinkClick r:id="" action="ppaction://hlinkshowjump?jump=firstslide" highlightClick="1"/>
          </p:cNvPr>
          <p:cNvSpPr/>
          <p:nvPr/>
        </p:nvSpPr>
        <p:spPr>
          <a:xfrm>
            <a:off x="8001024" y="5857892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08259" y="3933056"/>
            <a:ext cx="3608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Die Serie Detektiv </a:t>
            </a:r>
            <a:r>
              <a:rPr lang="en-US" sz="2400" b="1" dirty="0" smtClean="0"/>
              <a:t>Putilin mit </a:t>
            </a:r>
            <a:r>
              <a:rPr lang="en-US" sz="2400" b="1" dirty="0"/>
              <a:t>Vladimir Iljin.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16934" y="396002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400" b="1" dirty="0"/>
              <a:t>Detektiv der Petersburger </a:t>
            </a:r>
            <a:r>
              <a:rPr lang="de-DE" sz="2400" b="1" dirty="0" smtClean="0"/>
              <a:t>Polizei mit </a:t>
            </a:r>
            <a:r>
              <a:rPr lang="de-DE" sz="2400" b="1" dirty="0"/>
              <a:t>Peter </a:t>
            </a:r>
            <a:r>
              <a:rPr lang="de-DE" sz="2400" b="1" dirty="0" err="1"/>
              <a:t>Shcherbakov</a:t>
            </a:r>
            <a:r>
              <a:rPr lang="de-DE" sz="2400" b="1" dirty="0"/>
              <a:t>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unnel.ru/media/images/2016-10/post_comment/827123/at364430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3072419" cy="4643454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714712" y="3711515"/>
            <a:ext cx="50337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В 208 году учреждена 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медаль «Иван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Дмитриевич П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утилин».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Она вручается за значительный вклад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 в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дело укрепления правопорядка в нашей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стране.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Девиз медали </a:t>
            </a:r>
            <a:endParaRPr lang="en-US" dirty="0" smtClean="0">
              <a:solidFill>
                <a:srgbClr val="000000"/>
              </a:solidFill>
              <a:latin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«За усердие и служение народу».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86710" y="5786454"/>
            <a:ext cx="571504" cy="64294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786214" y="205615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400" b="1" dirty="0"/>
              <a:t>Im Jahr 208 wurde die Medaille «Ivan Dmitrievich Putilin» </a:t>
            </a:r>
            <a:r>
              <a:rPr lang="de-DE" sz="2400" b="1" dirty="0" err="1"/>
              <a:t>gegründet.Es</a:t>
            </a:r>
            <a:r>
              <a:rPr lang="de-DE" sz="2400" b="1" dirty="0"/>
              <a:t> wird für einen bedeutenden Beitrag zur Stärkung der Rechtsstaatlichkeit in unserem Land </a:t>
            </a:r>
            <a:r>
              <a:rPr lang="de-DE" sz="2400" b="1" dirty="0" err="1"/>
              <a:t>verliehen.Das</a:t>
            </a:r>
            <a:r>
              <a:rPr lang="de-DE" sz="2400" b="1" dirty="0"/>
              <a:t> Motto der Medaille lautet "Für Fleiß und </a:t>
            </a:r>
            <a:r>
              <a:rPr lang="de-DE" sz="2400" b="1" dirty="0" smtClean="0"/>
              <a:t>Gehorsam.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652</TotalTime>
  <Words>742</Words>
  <Application>Microsoft Office PowerPoint</Application>
  <PresentationFormat>Экран (4:3)</PresentationFormat>
  <Paragraphs>132</Paragraphs>
  <Slides>18</Slides>
  <Notes>2</Notes>
  <HiddenSlides>16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PC</cp:lastModifiedBy>
  <cp:revision>56</cp:revision>
  <dcterms:created xsi:type="dcterms:W3CDTF">2018-08-29T15:40:09Z</dcterms:created>
  <dcterms:modified xsi:type="dcterms:W3CDTF">2024-05-26T08:04:34Z</dcterms:modified>
</cp:coreProperties>
</file>